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0" r:id="rId4"/>
    <p:sldId id="257" r:id="rId5"/>
    <p:sldId id="258" r:id="rId6"/>
    <p:sldId id="263" r:id="rId7"/>
    <p:sldId id="264" r:id="rId8"/>
    <p:sldId id="260" r:id="rId9"/>
    <p:sldId id="270" r:id="rId10"/>
    <p:sldId id="266" r:id="rId11"/>
    <p:sldId id="277" r:id="rId12"/>
    <p:sldId id="273" r:id="rId13"/>
    <p:sldId id="265" r:id="rId14"/>
    <p:sldId id="278" r:id="rId15"/>
    <p:sldId id="274" r:id="rId16"/>
    <p:sldId id="275" r:id="rId17"/>
    <p:sldId id="282" r:id="rId18"/>
    <p:sldId id="283" r:id="rId19"/>
    <p:sldId id="284" r:id="rId20"/>
    <p:sldId id="285" r:id="rId21"/>
    <p:sldId id="290" r:id="rId22"/>
    <p:sldId id="286" r:id="rId23"/>
    <p:sldId id="291" r:id="rId24"/>
    <p:sldId id="292" r:id="rId25"/>
    <p:sldId id="293" r:id="rId26"/>
    <p:sldId id="287" r:id="rId27"/>
    <p:sldId id="288" r:id="rId28"/>
    <p:sldId id="281" r:id="rId29"/>
    <p:sldId id="279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0;&#1085;&#1080;&#1075;&#1072;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/>
            </a:pPr>
            <a:r>
              <a:rPr lang="ru-RU" sz="2100" baseline="0"/>
              <a:t>Динамика количества школ, сотрудничающих с УО МГПЛ № 1 по профессиональной подготовке школьников</a:t>
            </a:r>
          </a:p>
        </c:rich>
      </c:tx>
      <c:layout/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dLbls>
            <c:dLbl>
              <c:idx val="0"/>
              <c:layout>
                <c:manualLayout>
                  <c:x val="8.3565459610028106E-2"/>
                  <c:y val="-0.19932655705049318"/>
                </c:manualLayout>
              </c:layout>
              <c:showVal val="1"/>
            </c:dLbl>
            <c:dLbl>
              <c:idx val="1"/>
              <c:layout>
                <c:manualLayout>
                  <c:x val="7.6137451304959011E-2"/>
                  <c:y val="-0.23369098471096594"/>
                </c:manualLayout>
              </c:layout>
              <c:showVal val="1"/>
            </c:dLbl>
            <c:dLbl>
              <c:idx val="2"/>
              <c:layout>
                <c:manualLayout>
                  <c:x val="8.5277753021745187E-2"/>
                  <c:y val="-0.26185254416094794"/>
                </c:manualLayout>
              </c:layout>
              <c:showVal val="1"/>
            </c:dLbl>
            <c:dLbl>
              <c:idx val="3"/>
              <c:layout>
                <c:manualLayout>
                  <c:x val="8.5856572281690205E-2"/>
                  <c:y val="-0.28691063439256675"/>
                </c:manualLayout>
              </c:layout>
              <c:showVal val="1"/>
            </c:dLbl>
            <c:txPr>
              <a:bodyPr/>
              <a:lstStyle/>
              <a:p>
                <a:pPr>
                  <a:defRPr sz="2500" b="1" i="0" baseline="0"/>
                </a:pPr>
                <a:endParaRPr lang="ru-RU"/>
              </a:p>
            </c:txPr>
            <c:showVal val="1"/>
          </c:dLbls>
          <c:cat>
            <c:strRef>
              <c:f>Лист1!$B$4:$B$7</c:f>
              <c:strCache>
                <c:ptCount val="4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</c:strCache>
            </c:strRef>
          </c:cat>
          <c:val>
            <c:numRef>
              <c:f>Лист1!$C$4:$C$7</c:f>
              <c:numCache>
                <c:formatCode>General</c:formatCode>
                <c:ptCount val="4"/>
                <c:pt idx="0">
                  <c:v>7</c:v>
                </c:pt>
                <c:pt idx="1">
                  <c:v>9</c:v>
                </c:pt>
                <c:pt idx="2">
                  <c:v>11</c:v>
                </c:pt>
                <c:pt idx="3">
                  <c:v>14</c:v>
                </c:pt>
              </c:numCache>
            </c:numRef>
          </c:val>
        </c:ser>
        <c:shape val="cylinder"/>
        <c:axId val="66708608"/>
        <c:axId val="66710144"/>
        <c:axId val="0"/>
      </c:bar3DChart>
      <c:catAx>
        <c:axId val="6670860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aseline="0"/>
            </a:pPr>
            <a:endParaRPr lang="ru-RU"/>
          </a:p>
        </c:txPr>
        <c:crossAx val="66710144"/>
        <c:crosses val="autoZero"/>
        <c:auto val="1"/>
        <c:lblAlgn val="ctr"/>
        <c:lblOffset val="100"/>
      </c:catAx>
      <c:valAx>
        <c:axId val="667101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 baseline="0"/>
                </a:pPr>
                <a:r>
                  <a:rPr lang="ru-RU" sz="2000" baseline="0"/>
                  <a:t>количество школ</a:t>
                </a:r>
              </a:p>
            </c:rich>
          </c:tx>
          <c:layout>
            <c:manualLayout>
              <c:xMode val="edge"/>
              <c:yMode val="edge"/>
              <c:x val="5.1924658307202408E-2"/>
              <c:y val="0.27425000056234494"/>
            </c:manualLayout>
          </c:layout>
        </c:title>
        <c:numFmt formatCode="General" sourceLinked="1"/>
        <c:tickLblPos val="nextTo"/>
        <c:crossAx val="66708608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Лист1!$A$31</c:f>
              <c:strCache>
                <c:ptCount val="1"/>
                <c:pt idx="0">
                  <c:v>кол-во допущенных к КЭ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Лист1!$B$30:$F$30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</c:v>
                </c:pt>
              </c:strCache>
            </c:strRef>
          </c:cat>
          <c:val>
            <c:numRef>
              <c:f>Лист1!$B$31:$F$31</c:f>
              <c:numCache>
                <c:formatCode>General</c:formatCode>
                <c:ptCount val="5"/>
                <c:pt idx="0">
                  <c:v>60</c:v>
                </c:pt>
                <c:pt idx="1">
                  <c:v>71</c:v>
                </c:pt>
                <c:pt idx="2">
                  <c:v>61</c:v>
                </c:pt>
                <c:pt idx="3">
                  <c:v>60</c:v>
                </c:pt>
                <c:pt idx="4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Лист1!$A$32</c:f>
              <c:strCache>
                <c:ptCount val="1"/>
                <c:pt idx="0">
                  <c:v>кол-во явившихся и  получивших разряд</c:v>
                </c:pt>
              </c:strCache>
            </c:strRef>
          </c:tx>
          <c:dLbls>
            <c:dLbl>
              <c:idx val="0"/>
              <c:layout>
                <c:manualLayout>
                  <c:x val="3.2227488151658774E-2"/>
                  <c:y val="-4.037267080745339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30</a:t>
                    </a:r>
                    <a:r>
                      <a:rPr lang="ru-RU"/>
                      <a:t> (50 %)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2.4644549763033187E-2"/>
                  <c:y val="-6.211180124223605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28</a:t>
                    </a:r>
                    <a:r>
                      <a:rPr lang="ru-RU"/>
                      <a:t> (39 %)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3.0331753554502447E-2"/>
                  <c:y val="-3.105590062111802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34</a:t>
                    </a:r>
                    <a:r>
                      <a:rPr lang="ru-RU"/>
                      <a:t> (56 %)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>
                <c:manualLayout>
                  <c:x val="2.464454976303318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45</a:t>
                    </a:r>
                    <a:r>
                      <a:rPr lang="ru-RU"/>
                      <a:t> (75 %)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>
                <c:manualLayout>
                  <c:x val="3.2227488151658774E-2"/>
                  <c:y val="3.105590062111802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48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(80%)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Лист1!$B$30:$F$30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</c:v>
                </c:pt>
              </c:strCache>
            </c:strRef>
          </c:cat>
          <c:val>
            <c:numRef>
              <c:f>Лист1!$B$32:$F$32</c:f>
              <c:numCache>
                <c:formatCode>General</c:formatCode>
                <c:ptCount val="5"/>
                <c:pt idx="0">
                  <c:v>30</c:v>
                </c:pt>
                <c:pt idx="1">
                  <c:v>28</c:v>
                </c:pt>
                <c:pt idx="2">
                  <c:v>34</c:v>
                </c:pt>
                <c:pt idx="3">
                  <c:v>45</c:v>
                </c:pt>
                <c:pt idx="4">
                  <c:v>48</c:v>
                </c:pt>
              </c:numCache>
            </c:numRef>
          </c:val>
        </c:ser>
        <c:gapWidth val="75"/>
        <c:shape val="pyramid"/>
        <c:axId val="59619200"/>
        <c:axId val="59617664"/>
        <c:axId val="0"/>
      </c:bar3DChart>
      <c:valAx>
        <c:axId val="5961766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59619200"/>
        <c:crosses val="autoZero"/>
        <c:crossBetween val="between"/>
      </c:valAx>
      <c:catAx>
        <c:axId val="59619200"/>
        <c:scaling>
          <c:orientation val="minMax"/>
        </c:scaling>
        <c:axPos val="b"/>
        <c:majorTickMark val="none"/>
        <c:tickLblPos val="nextTo"/>
        <c:crossAx val="59617664"/>
        <c:crosses val="autoZero"/>
        <c:auto val="1"/>
        <c:lblAlgn val="ctr"/>
        <c:lblOffset val="100"/>
      </c:catAx>
    </c:plotArea>
    <c:legend>
      <c:legendPos val="b"/>
      <c:layout/>
    </c:legend>
    <c:plotVisOnly val="1"/>
  </c:chart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41277F-A796-4ECB-8C69-A3FA8587DBE5}" type="doc">
      <dgm:prSet loTypeId="urn:microsoft.com/office/officeart/2005/8/layout/arrow2" loCatId="process" qsTypeId="urn:microsoft.com/office/officeart/2005/8/quickstyle/simple1" qsCatId="simple" csTypeId="urn:microsoft.com/office/officeart/2005/8/colors/accent2_3" csCatId="accent2" phldr="1"/>
      <dgm:spPr/>
    </dgm:pt>
    <dgm:pt modelId="{A2B3AC09-966C-4DCE-9A1F-C18787D3DCE5}">
      <dgm:prSet phldrT="[Текст]" custT="1"/>
      <dgm:spPr/>
      <dgm:t>
        <a:bodyPr/>
        <a:lstStyle/>
        <a:p>
          <a:pPr algn="ctr"/>
          <a:r>
            <a:rPr lang="ru-RU" sz="1800" b="1" dirty="0" smtClean="0"/>
            <a:t>Учебный комплекс по профессиональной ориентации и допрофессиональному обучению учащихся школ на базе РЦПО</a:t>
          </a:r>
          <a:endParaRPr lang="ru-RU" sz="1800" b="1" dirty="0"/>
        </a:p>
      </dgm:t>
    </dgm:pt>
    <dgm:pt modelId="{724CF755-0494-4FCB-8832-69E6804E67F3}" type="parTrans" cxnId="{45960709-16F8-4547-B715-7DF1C64119EE}">
      <dgm:prSet/>
      <dgm:spPr/>
      <dgm:t>
        <a:bodyPr/>
        <a:lstStyle/>
        <a:p>
          <a:endParaRPr lang="ru-RU"/>
        </a:p>
      </dgm:t>
    </dgm:pt>
    <dgm:pt modelId="{EE1566BF-3EF3-4059-B8A6-D1672FEE4323}" type="sibTrans" cxnId="{45960709-16F8-4547-B715-7DF1C64119EE}">
      <dgm:prSet/>
      <dgm:spPr/>
      <dgm:t>
        <a:bodyPr/>
        <a:lstStyle/>
        <a:p>
          <a:endParaRPr lang="ru-RU"/>
        </a:p>
      </dgm:t>
    </dgm:pt>
    <dgm:pt modelId="{26E6B535-BEA9-45EF-BEB7-ED99D3FA34F3}">
      <dgm:prSet phldrT="[Текст]" custT="1"/>
      <dgm:spPr/>
      <dgm:t>
        <a:bodyPr/>
        <a:lstStyle/>
        <a:p>
          <a:pPr algn="ctr"/>
          <a:r>
            <a:rPr lang="ru-RU" sz="2000" b="1" dirty="0" smtClean="0"/>
            <a:t>Отделение профессиональной подготовки рабочих                        (с 2012 г.)</a:t>
          </a:r>
          <a:endParaRPr lang="ru-RU" sz="2000" b="1" dirty="0"/>
        </a:p>
      </dgm:t>
    </dgm:pt>
    <dgm:pt modelId="{57F1D157-9653-44B5-96E4-FDB70B020009}" type="parTrans" cxnId="{43EFFF0C-8ED4-4071-9629-D42F8244953D}">
      <dgm:prSet/>
      <dgm:spPr/>
      <dgm:t>
        <a:bodyPr/>
        <a:lstStyle/>
        <a:p>
          <a:endParaRPr lang="ru-RU"/>
        </a:p>
      </dgm:t>
    </dgm:pt>
    <dgm:pt modelId="{95587F3F-303A-4D32-A4A1-93DF26DDC9EB}" type="sibTrans" cxnId="{43EFFF0C-8ED4-4071-9629-D42F8244953D}">
      <dgm:prSet/>
      <dgm:spPr/>
      <dgm:t>
        <a:bodyPr/>
        <a:lstStyle/>
        <a:p>
          <a:endParaRPr lang="ru-RU"/>
        </a:p>
      </dgm:t>
    </dgm:pt>
    <dgm:pt modelId="{D40A7546-3979-4297-97DD-4C8D99D94BCD}" type="pres">
      <dgm:prSet presAssocID="{4341277F-A796-4ECB-8C69-A3FA8587DBE5}" presName="arrowDiagram" presStyleCnt="0">
        <dgm:presLayoutVars>
          <dgm:chMax val="5"/>
          <dgm:dir/>
          <dgm:resizeHandles val="exact"/>
        </dgm:presLayoutVars>
      </dgm:prSet>
      <dgm:spPr/>
    </dgm:pt>
    <dgm:pt modelId="{698D0B44-2DF5-4FE0-937A-50D2F4315478}" type="pres">
      <dgm:prSet presAssocID="{4341277F-A796-4ECB-8C69-A3FA8587DBE5}" presName="arrow" presStyleLbl="bgShp" presStyleIdx="0" presStyleCnt="1"/>
      <dgm:spPr/>
    </dgm:pt>
    <dgm:pt modelId="{EE1EB11D-E924-4AD4-BB76-5B44F4C2DB5F}" type="pres">
      <dgm:prSet presAssocID="{4341277F-A796-4ECB-8C69-A3FA8587DBE5}" presName="arrowDiagram2" presStyleCnt="0"/>
      <dgm:spPr/>
    </dgm:pt>
    <dgm:pt modelId="{F6E1E6E3-6133-49B5-9ECD-98AD85EF75CA}" type="pres">
      <dgm:prSet presAssocID="{A2B3AC09-966C-4DCE-9A1F-C18787D3DCE5}" presName="bullet2a" presStyleLbl="node1" presStyleIdx="0" presStyleCnt="2"/>
      <dgm:spPr/>
    </dgm:pt>
    <dgm:pt modelId="{49727A63-07A6-41AA-B6CC-84C39B3A2449}" type="pres">
      <dgm:prSet presAssocID="{A2B3AC09-966C-4DCE-9A1F-C18787D3DCE5}" presName="textBox2a" presStyleLbl="revTx" presStyleIdx="0" presStyleCnt="2" custScaleX="126537" custLinFactNeighborX="2962" custLinFactNeighborY="9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C09CC-3B23-48E7-A4EF-B61583E306E7}" type="pres">
      <dgm:prSet presAssocID="{26E6B535-BEA9-45EF-BEB7-ED99D3FA34F3}" presName="bullet2b" presStyleLbl="node1" presStyleIdx="1" presStyleCnt="2"/>
      <dgm:spPr/>
    </dgm:pt>
    <dgm:pt modelId="{49A925A4-87FC-4B49-B415-71937CF123BC}" type="pres">
      <dgm:prSet presAssocID="{26E6B535-BEA9-45EF-BEB7-ED99D3FA34F3}" presName="textBox2b" presStyleLbl="revTx" presStyleIdx="1" presStyleCnt="2" custScaleX="123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960709-16F8-4547-B715-7DF1C64119EE}" srcId="{4341277F-A796-4ECB-8C69-A3FA8587DBE5}" destId="{A2B3AC09-966C-4DCE-9A1F-C18787D3DCE5}" srcOrd="0" destOrd="0" parTransId="{724CF755-0494-4FCB-8832-69E6804E67F3}" sibTransId="{EE1566BF-3EF3-4059-B8A6-D1672FEE4323}"/>
    <dgm:cxn modelId="{AC4C9478-EC52-4DC0-925C-B1F8BEC370D4}" type="presOf" srcId="{4341277F-A796-4ECB-8C69-A3FA8587DBE5}" destId="{D40A7546-3979-4297-97DD-4C8D99D94BCD}" srcOrd="0" destOrd="0" presId="urn:microsoft.com/office/officeart/2005/8/layout/arrow2"/>
    <dgm:cxn modelId="{A6EEB358-92B5-46CB-876F-EA85FB28733B}" type="presOf" srcId="{A2B3AC09-966C-4DCE-9A1F-C18787D3DCE5}" destId="{49727A63-07A6-41AA-B6CC-84C39B3A2449}" srcOrd="0" destOrd="0" presId="urn:microsoft.com/office/officeart/2005/8/layout/arrow2"/>
    <dgm:cxn modelId="{F52AE5B2-5770-4779-9F70-417DCB0F64EA}" type="presOf" srcId="{26E6B535-BEA9-45EF-BEB7-ED99D3FA34F3}" destId="{49A925A4-87FC-4B49-B415-71937CF123BC}" srcOrd="0" destOrd="0" presId="urn:microsoft.com/office/officeart/2005/8/layout/arrow2"/>
    <dgm:cxn modelId="{43EFFF0C-8ED4-4071-9629-D42F8244953D}" srcId="{4341277F-A796-4ECB-8C69-A3FA8587DBE5}" destId="{26E6B535-BEA9-45EF-BEB7-ED99D3FA34F3}" srcOrd="1" destOrd="0" parTransId="{57F1D157-9653-44B5-96E4-FDB70B020009}" sibTransId="{95587F3F-303A-4D32-A4A1-93DF26DDC9EB}"/>
    <dgm:cxn modelId="{8052063E-B4BD-455F-A42D-21EC933643D3}" type="presParOf" srcId="{D40A7546-3979-4297-97DD-4C8D99D94BCD}" destId="{698D0B44-2DF5-4FE0-937A-50D2F4315478}" srcOrd="0" destOrd="0" presId="urn:microsoft.com/office/officeart/2005/8/layout/arrow2"/>
    <dgm:cxn modelId="{1F42D5A6-8F4B-4812-B9CB-BB30C67B5947}" type="presParOf" srcId="{D40A7546-3979-4297-97DD-4C8D99D94BCD}" destId="{EE1EB11D-E924-4AD4-BB76-5B44F4C2DB5F}" srcOrd="1" destOrd="0" presId="urn:microsoft.com/office/officeart/2005/8/layout/arrow2"/>
    <dgm:cxn modelId="{CFD6D957-6B25-46D2-9842-B0ADED6BED14}" type="presParOf" srcId="{EE1EB11D-E924-4AD4-BB76-5B44F4C2DB5F}" destId="{F6E1E6E3-6133-49B5-9ECD-98AD85EF75CA}" srcOrd="0" destOrd="0" presId="urn:microsoft.com/office/officeart/2005/8/layout/arrow2"/>
    <dgm:cxn modelId="{3CCCA9E1-8DAF-4519-BD4A-C66EA2BDA474}" type="presParOf" srcId="{EE1EB11D-E924-4AD4-BB76-5B44F4C2DB5F}" destId="{49727A63-07A6-41AA-B6CC-84C39B3A2449}" srcOrd="1" destOrd="0" presId="urn:microsoft.com/office/officeart/2005/8/layout/arrow2"/>
    <dgm:cxn modelId="{B037C976-9D3F-44C6-9417-997E67AAFA70}" type="presParOf" srcId="{EE1EB11D-E924-4AD4-BB76-5B44F4C2DB5F}" destId="{05DC09CC-3B23-48E7-A4EF-B61583E306E7}" srcOrd="2" destOrd="0" presId="urn:microsoft.com/office/officeart/2005/8/layout/arrow2"/>
    <dgm:cxn modelId="{E2F8F07A-5968-4CC2-B92C-B41C4E075494}" type="presParOf" srcId="{EE1EB11D-E924-4AD4-BB76-5B44F4C2DB5F}" destId="{49A925A4-87FC-4B49-B415-71937CF123BC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921558-7500-4BDC-801D-06242E2C77B8}" type="doc">
      <dgm:prSet loTypeId="urn:microsoft.com/office/officeart/2005/8/layout/bList2" loCatId="list" qsTypeId="urn:microsoft.com/office/officeart/2005/8/quickstyle/simple1" qsCatId="simple" csTypeId="urn:microsoft.com/office/officeart/2005/8/colors/accent2_2" csCatId="accent2" phldr="1"/>
      <dgm:spPr/>
    </dgm:pt>
    <dgm:pt modelId="{3D50DE9C-5816-4BB4-B71C-DAAC3EF8D692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/>
            <a:t>Швея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/>
            <a:t>2 р.</a:t>
          </a:r>
          <a:endParaRPr lang="ru-RU" sz="2000" b="1" dirty="0"/>
        </a:p>
      </dgm:t>
    </dgm:pt>
    <dgm:pt modelId="{75EA10A9-03E7-4142-8F9F-D6A9D72C316F}" type="parTrans" cxnId="{1A9A536D-4001-4664-B623-3294364D4E1F}">
      <dgm:prSet/>
      <dgm:spPr/>
      <dgm:t>
        <a:bodyPr/>
        <a:lstStyle/>
        <a:p>
          <a:endParaRPr lang="ru-RU"/>
        </a:p>
      </dgm:t>
    </dgm:pt>
    <dgm:pt modelId="{E92A6B6D-A8B5-4118-A500-C1004F51E3A0}" type="sibTrans" cxnId="{1A9A536D-4001-4664-B623-3294364D4E1F}">
      <dgm:prSet/>
      <dgm:spPr/>
      <dgm:t>
        <a:bodyPr/>
        <a:lstStyle/>
        <a:p>
          <a:endParaRPr lang="ru-RU"/>
        </a:p>
      </dgm:t>
    </dgm:pt>
    <dgm:pt modelId="{0788903E-A66F-43FE-8F99-C1F24C7EAF89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Официант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3 р.</a:t>
          </a:r>
          <a:endParaRPr lang="ru-RU" sz="1800" b="1" dirty="0"/>
        </a:p>
      </dgm:t>
    </dgm:pt>
    <dgm:pt modelId="{FC20DD32-6A3C-4723-B2C6-72FAAF14A065}" type="parTrans" cxnId="{E01B616A-05C8-43CA-90E9-5A0CB0123D87}">
      <dgm:prSet/>
      <dgm:spPr/>
      <dgm:t>
        <a:bodyPr/>
        <a:lstStyle/>
        <a:p>
          <a:endParaRPr lang="ru-RU"/>
        </a:p>
      </dgm:t>
    </dgm:pt>
    <dgm:pt modelId="{26C9A036-0B6D-4146-B709-419B46276676}" type="sibTrans" cxnId="{E01B616A-05C8-43CA-90E9-5A0CB0123D87}">
      <dgm:prSet/>
      <dgm:spPr/>
      <dgm:t>
        <a:bodyPr/>
        <a:lstStyle/>
        <a:p>
          <a:endParaRPr lang="ru-RU"/>
        </a:p>
      </dgm:t>
    </dgm:pt>
    <dgm:pt modelId="{5BBC3102-47F6-4921-A9B7-2B7236E37D30}">
      <dgm:prSet phldrT="[Текст]"/>
      <dgm:spPr/>
      <dgm:t>
        <a:bodyPr/>
        <a:lstStyle/>
        <a:p>
          <a:r>
            <a:rPr lang="ru-RU" b="1" dirty="0" smtClean="0"/>
            <a:t>Визажист 4 </a:t>
          </a:r>
          <a:r>
            <a:rPr lang="ru-RU" b="1" dirty="0" err="1" smtClean="0"/>
            <a:t>р</a:t>
          </a:r>
          <a:endParaRPr lang="ru-RU" b="1" dirty="0"/>
        </a:p>
      </dgm:t>
    </dgm:pt>
    <dgm:pt modelId="{81278E45-7CA0-4F34-B779-8E6ED2941EF3}" type="parTrans" cxnId="{9DFD5C9E-9BF0-46CD-8B64-EB54A9E3A198}">
      <dgm:prSet/>
      <dgm:spPr/>
      <dgm:t>
        <a:bodyPr/>
        <a:lstStyle/>
        <a:p>
          <a:endParaRPr lang="ru-RU"/>
        </a:p>
      </dgm:t>
    </dgm:pt>
    <dgm:pt modelId="{109CB4C2-84F1-4071-B415-558E2E2C0DF7}" type="sibTrans" cxnId="{9DFD5C9E-9BF0-46CD-8B64-EB54A9E3A198}">
      <dgm:prSet/>
      <dgm:spPr/>
      <dgm:t>
        <a:bodyPr/>
        <a:lstStyle/>
        <a:p>
          <a:endParaRPr lang="ru-RU"/>
        </a:p>
      </dgm:t>
    </dgm:pt>
    <dgm:pt modelId="{AA2F3090-B814-45AA-A387-3ACA47F599E8}" type="pres">
      <dgm:prSet presAssocID="{F9921558-7500-4BDC-801D-06242E2C77B8}" presName="diagram" presStyleCnt="0">
        <dgm:presLayoutVars>
          <dgm:dir/>
          <dgm:animLvl val="lvl"/>
          <dgm:resizeHandles val="exact"/>
        </dgm:presLayoutVars>
      </dgm:prSet>
      <dgm:spPr/>
    </dgm:pt>
    <dgm:pt modelId="{6AF93E8D-D3DE-4B78-B12A-2BDCEDBEF600}" type="pres">
      <dgm:prSet presAssocID="{3D50DE9C-5816-4BB4-B71C-DAAC3EF8D692}" presName="compNode" presStyleCnt="0"/>
      <dgm:spPr/>
    </dgm:pt>
    <dgm:pt modelId="{695C300F-F641-47AA-9981-8B9F6E2BAB73}" type="pres">
      <dgm:prSet presAssocID="{3D50DE9C-5816-4BB4-B71C-DAAC3EF8D692}" presName="childRect" presStyleLbl="bgAcc1" presStyleIdx="0" presStyleCnt="3" custScaleX="105017">
        <dgm:presLayoutVars>
          <dgm:bulletEnabled val="1"/>
        </dgm:presLayoutVars>
      </dgm:prSet>
      <dgm:spPr/>
    </dgm:pt>
    <dgm:pt modelId="{387A91D8-CA8C-4EF9-BAFB-1EF602269669}" type="pres">
      <dgm:prSet presAssocID="{3D50DE9C-5816-4BB4-B71C-DAAC3EF8D69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FB309-9FAB-4FB5-9C7D-C3F334FEF20A}" type="pres">
      <dgm:prSet presAssocID="{3D50DE9C-5816-4BB4-B71C-DAAC3EF8D692}" presName="parentRect" presStyleLbl="alignNode1" presStyleIdx="0" presStyleCnt="3" custScaleX="103954" custScaleY="154194" custLinFactY="-100000" custLinFactNeighborX="1463" custLinFactNeighborY="-134841"/>
      <dgm:spPr/>
      <dgm:t>
        <a:bodyPr/>
        <a:lstStyle/>
        <a:p>
          <a:endParaRPr lang="ru-RU"/>
        </a:p>
      </dgm:t>
    </dgm:pt>
    <dgm:pt modelId="{EEB7ACFB-F667-4B95-AEFA-3D47C6D0A4FF}" type="pres">
      <dgm:prSet presAssocID="{3D50DE9C-5816-4BB4-B71C-DAAC3EF8D692}" presName="adorn" presStyleLbl="fgAccFollowNode1" presStyleIdx="0" presStyleCnt="3" custScaleX="307740" custScaleY="314497" custLinFactNeighborX="-853" custLinFactNeighborY="-179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8D6A387-78EE-4ADF-99AF-829A0C8C0DE3}" type="pres">
      <dgm:prSet presAssocID="{E92A6B6D-A8B5-4118-A500-C1004F51E3A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C76A28-A0AE-44A9-A117-AECDE7CC13CF}" type="pres">
      <dgm:prSet presAssocID="{0788903E-A66F-43FE-8F99-C1F24C7EAF89}" presName="compNode" presStyleCnt="0"/>
      <dgm:spPr/>
    </dgm:pt>
    <dgm:pt modelId="{4C574646-A575-4E48-A8BE-CADCB8C73A34}" type="pres">
      <dgm:prSet presAssocID="{0788903E-A66F-43FE-8F99-C1F24C7EAF89}" presName="childRect" presStyleLbl="bgAcc1" presStyleIdx="1" presStyleCnt="3" custScaleX="112224">
        <dgm:presLayoutVars>
          <dgm:bulletEnabled val="1"/>
        </dgm:presLayoutVars>
      </dgm:prSet>
      <dgm:spPr/>
    </dgm:pt>
    <dgm:pt modelId="{24E8B90A-7975-40CF-9148-973DC12AB1A4}" type="pres">
      <dgm:prSet presAssocID="{0788903E-A66F-43FE-8F99-C1F24C7EAF8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2C5BE-3CB8-4F3A-A37E-F10005B25739}" type="pres">
      <dgm:prSet presAssocID="{0788903E-A66F-43FE-8F99-C1F24C7EAF89}" presName="parentRect" presStyleLbl="alignNode1" presStyleIdx="1" presStyleCnt="3" custScaleX="114858" custScaleY="152187" custLinFactY="-100000" custLinFactNeighborX="77" custLinFactNeighborY="-135624"/>
      <dgm:spPr/>
      <dgm:t>
        <a:bodyPr/>
        <a:lstStyle/>
        <a:p>
          <a:endParaRPr lang="ru-RU"/>
        </a:p>
      </dgm:t>
    </dgm:pt>
    <dgm:pt modelId="{8AFD1194-C4D4-4BB7-A331-17FF9928BF7F}" type="pres">
      <dgm:prSet presAssocID="{0788903E-A66F-43FE-8F99-C1F24C7EAF89}" presName="adorn" presStyleLbl="fgAccFollowNode1" presStyleIdx="1" presStyleCnt="3" custScaleX="318801" custScaleY="316166" custLinFactNeighborX="6726" custLinFactNeighborY="-1671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FE17E40-9705-4573-8C53-0A95EC67BA1B}" type="pres">
      <dgm:prSet presAssocID="{26C9A036-0B6D-4146-B709-419B4627667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44D5B46-1D70-4B88-B08F-124B6FBB810B}" type="pres">
      <dgm:prSet presAssocID="{5BBC3102-47F6-4921-A9B7-2B7236E37D30}" presName="compNode" presStyleCnt="0"/>
      <dgm:spPr/>
    </dgm:pt>
    <dgm:pt modelId="{272EA998-979B-41D0-A02F-4EC1E9AE78DB}" type="pres">
      <dgm:prSet presAssocID="{5BBC3102-47F6-4921-A9B7-2B7236E37D30}" presName="childRect" presStyleLbl="bgAcc1" presStyleIdx="2" presStyleCnt="3">
        <dgm:presLayoutVars>
          <dgm:bulletEnabled val="1"/>
        </dgm:presLayoutVars>
      </dgm:prSet>
      <dgm:spPr/>
    </dgm:pt>
    <dgm:pt modelId="{E0E716FB-3ABE-4148-80D3-1C3EA398F7FC}" type="pres">
      <dgm:prSet presAssocID="{5BBC3102-47F6-4921-A9B7-2B7236E37D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549A9-FA67-4458-966E-877C1067463C}" type="pres">
      <dgm:prSet presAssocID="{5BBC3102-47F6-4921-A9B7-2B7236E37D30}" presName="parentRect" presStyleLbl="alignNode1" presStyleIdx="2" presStyleCnt="3" custScaleY="140046" custLinFactY="-100000" custLinFactNeighborX="821" custLinFactNeighborY="-136630"/>
      <dgm:spPr/>
      <dgm:t>
        <a:bodyPr/>
        <a:lstStyle/>
        <a:p>
          <a:endParaRPr lang="ru-RU"/>
        </a:p>
      </dgm:t>
    </dgm:pt>
    <dgm:pt modelId="{BA670C5F-B166-4F4A-817F-85C5A8290006}" type="pres">
      <dgm:prSet presAssocID="{5BBC3102-47F6-4921-A9B7-2B7236E37D30}" presName="adorn" presStyleLbl="fgAccFollowNode1" presStyleIdx="2" presStyleCnt="3" custScaleX="302627" custScaleY="305631" custLinFactNeighborX="3918" custLinFactNeighborY="-2461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62C3DA1-36F8-4325-8586-5CC9027A8103}" type="presOf" srcId="{0788903E-A66F-43FE-8F99-C1F24C7EAF89}" destId="{A032C5BE-3CB8-4F3A-A37E-F10005B25739}" srcOrd="1" destOrd="0" presId="urn:microsoft.com/office/officeart/2005/8/layout/bList2"/>
    <dgm:cxn modelId="{EAC6E48E-BD64-48AF-A908-7D7D9CF0826F}" type="presOf" srcId="{E92A6B6D-A8B5-4118-A500-C1004F51E3A0}" destId="{88D6A387-78EE-4ADF-99AF-829A0C8C0DE3}" srcOrd="0" destOrd="0" presId="urn:microsoft.com/office/officeart/2005/8/layout/bList2"/>
    <dgm:cxn modelId="{23448093-E4F2-4C23-B961-350F9E973044}" type="presOf" srcId="{0788903E-A66F-43FE-8F99-C1F24C7EAF89}" destId="{24E8B90A-7975-40CF-9148-973DC12AB1A4}" srcOrd="0" destOrd="0" presId="urn:microsoft.com/office/officeart/2005/8/layout/bList2"/>
    <dgm:cxn modelId="{88FEEA9A-4102-4EB2-8E60-144CD532FB09}" type="presOf" srcId="{26C9A036-0B6D-4146-B709-419B46276676}" destId="{BFE17E40-9705-4573-8C53-0A95EC67BA1B}" srcOrd="0" destOrd="0" presId="urn:microsoft.com/office/officeart/2005/8/layout/bList2"/>
    <dgm:cxn modelId="{0605944B-3DC4-43A4-8523-71089561B634}" type="presOf" srcId="{5BBC3102-47F6-4921-A9B7-2B7236E37D30}" destId="{E0E716FB-3ABE-4148-80D3-1C3EA398F7FC}" srcOrd="0" destOrd="0" presId="urn:microsoft.com/office/officeart/2005/8/layout/bList2"/>
    <dgm:cxn modelId="{E01B616A-05C8-43CA-90E9-5A0CB0123D87}" srcId="{F9921558-7500-4BDC-801D-06242E2C77B8}" destId="{0788903E-A66F-43FE-8F99-C1F24C7EAF89}" srcOrd="1" destOrd="0" parTransId="{FC20DD32-6A3C-4723-B2C6-72FAAF14A065}" sibTransId="{26C9A036-0B6D-4146-B709-419B46276676}"/>
    <dgm:cxn modelId="{BD21432A-F8A3-4F3A-B7F3-949EF8FEC42B}" type="presOf" srcId="{F9921558-7500-4BDC-801D-06242E2C77B8}" destId="{AA2F3090-B814-45AA-A387-3ACA47F599E8}" srcOrd="0" destOrd="0" presId="urn:microsoft.com/office/officeart/2005/8/layout/bList2"/>
    <dgm:cxn modelId="{9DFD5C9E-9BF0-46CD-8B64-EB54A9E3A198}" srcId="{F9921558-7500-4BDC-801D-06242E2C77B8}" destId="{5BBC3102-47F6-4921-A9B7-2B7236E37D30}" srcOrd="2" destOrd="0" parTransId="{81278E45-7CA0-4F34-B779-8E6ED2941EF3}" sibTransId="{109CB4C2-84F1-4071-B415-558E2E2C0DF7}"/>
    <dgm:cxn modelId="{1A9A536D-4001-4664-B623-3294364D4E1F}" srcId="{F9921558-7500-4BDC-801D-06242E2C77B8}" destId="{3D50DE9C-5816-4BB4-B71C-DAAC3EF8D692}" srcOrd="0" destOrd="0" parTransId="{75EA10A9-03E7-4142-8F9F-D6A9D72C316F}" sibTransId="{E92A6B6D-A8B5-4118-A500-C1004F51E3A0}"/>
    <dgm:cxn modelId="{89910C1B-A55E-499B-91AB-41D09185C4BA}" type="presOf" srcId="{3D50DE9C-5816-4BB4-B71C-DAAC3EF8D692}" destId="{387A91D8-CA8C-4EF9-BAFB-1EF602269669}" srcOrd="0" destOrd="0" presId="urn:microsoft.com/office/officeart/2005/8/layout/bList2"/>
    <dgm:cxn modelId="{ABAAF119-6706-4301-84ED-A562F08E5A73}" type="presOf" srcId="{3D50DE9C-5816-4BB4-B71C-DAAC3EF8D692}" destId="{580FB309-9FAB-4FB5-9C7D-C3F334FEF20A}" srcOrd="1" destOrd="0" presId="urn:microsoft.com/office/officeart/2005/8/layout/bList2"/>
    <dgm:cxn modelId="{21179FCF-B232-4A27-9581-3730979F7A5E}" type="presOf" srcId="{5BBC3102-47F6-4921-A9B7-2B7236E37D30}" destId="{4FE549A9-FA67-4458-966E-877C1067463C}" srcOrd="1" destOrd="0" presId="urn:microsoft.com/office/officeart/2005/8/layout/bList2"/>
    <dgm:cxn modelId="{5FDDE226-88B1-4374-94CE-F324EBA55A3D}" type="presParOf" srcId="{AA2F3090-B814-45AA-A387-3ACA47F599E8}" destId="{6AF93E8D-D3DE-4B78-B12A-2BDCEDBEF600}" srcOrd="0" destOrd="0" presId="urn:microsoft.com/office/officeart/2005/8/layout/bList2"/>
    <dgm:cxn modelId="{3F52F484-2D15-4C26-B258-55301999201E}" type="presParOf" srcId="{6AF93E8D-D3DE-4B78-B12A-2BDCEDBEF600}" destId="{695C300F-F641-47AA-9981-8B9F6E2BAB73}" srcOrd="0" destOrd="0" presId="urn:microsoft.com/office/officeart/2005/8/layout/bList2"/>
    <dgm:cxn modelId="{8C17E526-3DC6-4B13-A047-961B4A31E049}" type="presParOf" srcId="{6AF93E8D-D3DE-4B78-B12A-2BDCEDBEF600}" destId="{387A91D8-CA8C-4EF9-BAFB-1EF602269669}" srcOrd="1" destOrd="0" presId="urn:microsoft.com/office/officeart/2005/8/layout/bList2"/>
    <dgm:cxn modelId="{8B535B44-1629-44D8-91A2-C96425AF95E9}" type="presParOf" srcId="{6AF93E8D-D3DE-4B78-B12A-2BDCEDBEF600}" destId="{580FB309-9FAB-4FB5-9C7D-C3F334FEF20A}" srcOrd="2" destOrd="0" presId="urn:microsoft.com/office/officeart/2005/8/layout/bList2"/>
    <dgm:cxn modelId="{B697F085-6A53-4039-A782-4CC6458BE615}" type="presParOf" srcId="{6AF93E8D-D3DE-4B78-B12A-2BDCEDBEF600}" destId="{EEB7ACFB-F667-4B95-AEFA-3D47C6D0A4FF}" srcOrd="3" destOrd="0" presId="urn:microsoft.com/office/officeart/2005/8/layout/bList2"/>
    <dgm:cxn modelId="{9942748E-E8CC-4517-9724-9A3A2388C29A}" type="presParOf" srcId="{AA2F3090-B814-45AA-A387-3ACA47F599E8}" destId="{88D6A387-78EE-4ADF-99AF-829A0C8C0DE3}" srcOrd="1" destOrd="0" presId="urn:microsoft.com/office/officeart/2005/8/layout/bList2"/>
    <dgm:cxn modelId="{855D470D-CCBC-40D8-BC93-7336FE19BEA9}" type="presParOf" srcId="{AA2F3090-B814-45AA-A387-3ACA47F599E8}" destId="{49C76A28-A0AE-44A9-A117-AECDE7CC13CF}" srcOrd="2" destOrd="0" presId="urn:microsoft.com/office/officeart/2005/8/layout/bList2"/>
    <dgm:cxn modelId="{9ABA6833-9E22-4424-835F-8E873AFD6CE3}" type="presParOf" srcId="{49C76A28-A0AE-44A9-A117-AECDE7CC13CF}" destId="{4C574646-A575-4E48-A8BE-CADCB8C73A34}" srcOrd="0" destOrd="0" presId="urn:microsoft.com/office/officeart/2005/8/layout/bList2"/>
    <dgm:cxn modelId="{9EE006D1-D119-4381-95B5-1B1A193FD27D}" type="presParOf" srcId="{49C76A28-A0AE-44A9-A117-AECDE7CC13CF}" destId="{24E8B90A-7975-40CF-9148-973DC12AB1A4}" srcOrd="1" destOrd="0" presId="urn:microsoft.com/office/officeart/2005/8/layout/bList2"/>
    <dgm:cxn modelId="{54B34E76-D816-448B-8EE2-BC471C518CFD}" type="presParOf" srcId="{49C76A28-A0AE-44A9-A117-AECDE7CC13CF}" destId="{A032C5BE-3CB8-4F3A-A37E-F10005B25739}" srcOrd="2" destOrd="0" presId="urn:microsoft.com/office/officeart/2005/8/layout/bList2"/>
    <dgm:cxn modelId="{AC73F406-8924-4F80-AC3D-8D1AC8322C2F}" type="presParOf" srcId="{49C76A28-A0AE-44A9-A117-AECDE7CC13CF}" destId="{8AFD1194-C4D4-4BB7-A331-17FF9928BF7F}" srcOrd="3" destOrd="0" presId="urn:microsoft.com/office/officeart/2005/8/layout/bList2"/>
    <dgm:cxn modelId="{85BC9C6D-3DF9-44E2-92D9-E66648FF33DF}" type="presParOf" srcId="{AA2F3090-B814-45AA-A387-3ACA47F599E8}" destId="{BFE17E40-9705-4573-8C53-0A95EC67BA1B}" srcOrd="3" destOrd="0" presId="urn:microsoft.com/office/officeart/2005/8/layout/bList2"/>
    <dgm:cxn modelId="{F74745C2-F44C-490D-AFAF-1E69FB17EA6A}" type="presParOf" srcId="{AA2F3090-B814-45AA-A387-3ACA47F599E8}" destId="{744D5B46-1D70-4B88-B08F-124B6FBB810B}" srcOrd="4" destOrd="0" presId="urn:microsoft.com/office/officeart/2005/8/layout/bList2"/>
    <dgm:cxn modelId="{BF1DB542-E01C-4370-8D22-687BB7D7A104}" type="presParOf" srcId="{744D5B46-1D70-4B88-B08F-124B6FBB810B}" destId="{272EA998-979B-41D0-A02F-4EC1E9AE78DB}" srcOrd="0" destOrd="0" presId="urn:microsoft.com/office/officeart/2005/8/layout/bList2"/>
    <dgm:cxn modelId="{03DF462B-E94D-49D6-B1E1-9F602EDF8D64}" type="presParOf" srcId="{744D5B46-1D70-4B88-B08F-124B6FBB810B}" destId="{E0E716FB-3ABE-4148-80D3-1C3EA398F7FC}" srcOrd="1" destOrd="0" presId="urn:microsoft.com/office/officeart/2005/8/layout/bList2"/>
    <dgm:cxn modelId="{D9A60C81-325C-46FF-B49D-44B6B4C26CB8}" type="presParOf" srcId="{744D5B46-1D70-4B88-B08F-124B6FBB810B}" destId="{4FE549A9-FA67-4458-966E-877C1067463C}" srcOrd="2" destOrd="0" presId="urn:microsoft.com/office/officeart/2005/8/layout/bList2"/>
    <dgm:cxn modelId="{F76A2E52-61EF-4A97-8C27-DF6C6C875EFC}" type="presParOf" srcId="{744D5B46-1D70-4B88-B08F-124B6FBB810B}" destId="{BA670C5F-B166-4F4A-817F-85C5A829000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921558-7500-4BDC-801D-06242E2C77B8}" type="doc">
      <dgm:prSet loTypeId="urn:microsoft.com/office/officeart/2005/8/layout/bList2" loCatId="list" qsTypeId="urn:microsoft.com/office/officeart/2005/8/quickstyle/simple1" qsCatId="simple" csTypeId="urn:microsoft.com/office/officeart/2005/8/colors/accent2_2" csCatId="accent2" phldr="1"/>
      <dgm:spPr/>
    </dgm:pt>
    <dgm:pt modelId="{3D50DE9C-5816-4BB4-B71C-DAAC3EF8D692}">
      <dgm:prSet phldrT="[Текст]" custT="1"/>
      <dgm:spPr/>
      <dgm:t>
        <a:bodyPr/>
        <a:lstStyle/>
        <a:p>
          <a:r>
            <a:rPr lang="ru-RU" sz="1750" b="1" dirty="0" smtClean="0"/>
            <a:t>Мастер по маникюру  </a:t>
          </a:r>
          <a:r>
            <a:rPr lang="ru-RU" sz="1800" b="1" dirty="0" smtClean="0"/>
            <a:t>3 р.</a:t>
          </a:r>
          <a:endParaRPr lang="ru-RU" sz="1800" b="1" dirty="0"/>
        </a:p>
      </dgm:t>
    </dgm:pt>
    <dgm:pt modelId="{75EA10A9-03E7-4142-8F9F-D6A9D72C316F}" type="parTrans" cxnId="{1A9A536D-4001-4664-B623-3294364D4E1F}">
      <dgm:prSet/>
      <dgm:spPr/>
      <dgm:t>
        <a:bodyPr/>
        <a:lstStyle/>
        <a:p>
          <a:endParaRPr lang="ru-RU"/>
        </a:p>
      </dgm:t>
    </dgm:pt>
    <dgm:pt modelId="{E92A6B6D-A8B5-4118-A500-C1004F51E3A0}" type="sibTrans" cxnId="{1A9A536D-4001-4664-B623-3294364D4E1F}">
      <dgm:prSet/>
      <dgm:spPr/>
      <dgm:t>
        <a:bodyPr/>
        <a:lstStyle/>
        <a:p>
          <a:endParaRPr lang="ru-RU"/>
        </a:p>
      </dgm:t>
    </dgm:pt>
    <dgm:pt modelId="{0788903E-A66F-43FE-8F99-C1F24C7EAF89}">
      <dgm:prSet phldrT="[Текст]" custT="1"/>
      <dgm:spPr/>
      <dgm:t>
        <a:bodyPr/>
        <a:lstStyle/>
        <a:p>
          <a:r>
            <a:rPr lang="ru-RU" sz="1900" b="1" dirty="0" smtClean="0"/>
            <a:t>Продавец 4 р.</a:t>
          </a:r>
          <a:endParaRPr lang="ru-RU" sz="1900" b="1" dirty="0"/>
        </a:p>
      </dgm:t>
    </dgm:pt>
    <dgm:pt modelId="{FC20DD32-6A3C-4723-B2C6-72FAAF14A065}" type="parTrans" cxnId="{E01B616A-05C8-43CA-90E9-5A0CB0123D87}">
      <dgm:prSet/>
      <dgm:spPr/>
      <dgm:t>
        <a:bodyPr/>
        <a:lstStyle/>
        <a:p>
          <a:endParaRPr lang="ru-RU"/>
        </a:p>
      </dgm:t>
    </dgm:pt>
    <dgm:pt modelId="{26C9A036-0B6D-4146-B709-419B46276676}" type="sibTrans" cxnId="{E01B616A-05C8-43CA-90E9-5A0CB0123D87}">
      <dgm:prSet/>
      <dgm:spPr/>
      <dgm:t>
        <a:bodyPr/>
        <a:lstStyle/>
        <a:p>
          <a:endParaRPr lang="ru-RU"/>
        </a:p>
      </dgm:t>
    </dgm:pt>
    <dgm:pt modelId="{1F240B90-DFCF-4371-B178-4201E362DC49}">
      <dgm:prSet/>
      <dgm:spPr/>
      <dgm:t>
        <a:bodyPr/>
        <a:lstStyle/>
        <a:p>
          <a:r>
            <a:rPr lang="ru-RU" b="1" dirty="0" smtClean="0"/>
            <a:t>Штукатур 3 р.</a:t>
          </a:r>
          <a:endParaRPr lang="ru-RU" b="1" dirty="0"/>
        </a:p>
      </dgm:t>
    </dgm:pt>
    <dgm:pt modelId="{766E2ACF-99A0-491F-A106-72D03755B3D1}" type="parTrans" cxnId="{59511475-D037-4E3F-9C2C-BE28A60A9F72}">
      <dgm:prSet/>
      <dgm:spPr/>
      <dgm:t>
        <a:bodyPr/>
        <a:lstStyle/>
        <a:p>
          <a:endParaRPr lang="ru-RU"/>
        </a:p>
      </dgm:t>
    </dgm:pt>
    <dgm:pt modelId="{E9F9D7ED-9F1B-4065-8DF9-3FFF97040BEC}" type="sibTrans" cxnId="{59511475-D037-4E3F-9C2C-BE28A60A9F72}">
      <dgm:prSet/>
      <dgm:spPr/>
      <dgm:t>
        <a:bodyPr/>
        <a:lstStyle/>
        <a:p>
          <a:endParaRPr lang="ru-RU"/>
        </a:p>
      </dgm:t>
    </dgm:pt>
    <dgm:pt modelId="{AA2F3090-B814-45AA-A387-3ACA47F599E8}" type="pres">
      <dgm:prSet presAssocID="{F9921558-7500-4BDC-801D-06242E2C77B8}" presName="diagram" presStyleCnt="0">
        <dgm:presLayoutVars>
          <dgm:dir/>
          <dgm:animLvl val="lvl"/>
          <dgm:resizeHandles val="exact"/>
        </dgm:presLayoutVars>
      </dgm:prSet>
      <dgm:spPr/>
    </dgm:pt>
    <dgm:pt modelId="{6AF93E8D-D3DE-4B78-B12A-2BDCEDBEF600}" type="pres">
      <dgm:prSet presAssocID="{3D50DE9C-5816-4BB4-B71C-DAAC3EF8D692}" presName="compNode" presStyleCnt="0"/>
      <dgm:spPr/>
    </dgm:pt>
    <dgm:pt modelId="{695C300F-F641-47AA-9981-8B9F6E2BAB73}" type="pres">
      <dgm:prSet presAssocID="{3D50DE9C-5816-4BB4-B71C-DAAC3EF8D692}" presName="childRect" presStyleLbl="bgAcc1" presStyleIdx="0" presStyleCnt="3" custLinFactNeighborX="15316" custLinFactNeighborY="-1022">
        <dgm:presLayoutVars>
          <dgm:bulletEnabled val="1"/>
        </dgm:presLayoutVars>
      </dgm:prSet>
      <dgm:spPr/>
    </dgm:pt>
    <dgm:pt modelId="{387A91D8-CA8C-4EF9-BAFB-1EF602269669}" type="pres">
      <dgm:prSet presAssocID="{3D50DE9C-5816-4BB4-B71C-DAAC3EF8D69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FB309-9FAB-4FB5-9C7D-C3F334FEF20A}" type="pres">
      <dgm:prSet presAssocID="{3D50DE9C-5816-4BB4-B71C-DAAC3EF8D692}" presName="parentRect" presStyleLbl="alignNode1" presStyleIdx="0" presStyleCnt="3" custScaleY="133243" custLinFactY="-100000" custLinFactNeighborX="15316" custLinFactNeighborY="-134936"/>
      <dgm:spPr/>
      <dgm:t>
        <a:bodyPr/>
        <a:lstStyle/>
        <a:p>
          <a:endParaRPr lang="ru-RU"/>
        </a:p>
      </dgm:t>
    </dgm:pt>
    <dgm:pt modelId="{EEB7ACFB-F667-4B95-AEFA-3D47C6D0A4FF}" type="pres">
      <dgm:prSet presAssocID="{3D50DE9C-5816-4BB4-B71C-DAAC3EF8D692}" presName="adorn" presStyleLbl="fgAccFollowNode1" presStyleIdx="0" presStyleCnt="3" custScaleX="330888" custScaleY="334037" custLinFactNeighborX="29395" custLinFactNeighborY="-2615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8D6A387-78EE-4ADF-99AF-829A0C8C0DE3}" type="pres">
      <dgm:prSet presAssocID="{E92A6B6D-A8B5-4118-A500-C1004F51E3A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C76A28-A0AE-44A9-A117-AECDE7CC13CF}" type="pres">
      <dgm:prSet presAssocID="{0788903E-A66F-43FE-8F99-C1F24C7EAF89}" presName="compNode" presStyleCnt="0"/>
      <dgm:spPr/>
    </dgm:pt>
    <dgm:pt modelId="{4C574646-A575-4E48-A8BE-CADCB8C73A34}" type="pres">
      <dgm:prSet presAssocID="{0788903E-A66F-43FE-8F99-C1F24C7EAF89}" presName="childRect" presStyleLbl="bgAcc1" presStyleIdx="1" presStyleCnt="3" custScaleX="101037" custLinFactNeighborX="-258" custLinFactNeighborY="854">
        <dgm:presLayoutVars>
          <dgm:bulletEnabled val="1"/>
        </dgm:presLayoutVars>
      </dgm:prSet>
      <dgm:spPr/>
    </dgm:pt>
    <dgm:pt modelId="{24E8B90A-7975-40CF-9148-973DC12AB1A4}" type="pres">
      <dgm:prSet presAssocID="{0788903E-A66F-43FE-8F99-C1F24C7EAF8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2C5BE-3CB8-4F3A-A37E-F10005B25739}" type="pres">
      <dgm:prSet presAssocID="{0788903E-A66F-43FE-8F99-C1F24C7EAF89}" presName="parentRect" presStyleLbl="alignNode1" presStyleIdx="1" presStyleCnt="3" custScaleX="110390" custLinFactY="-100000" custLinFactNeighborX="-1745" custLinFactNeighborY="-154197"/>
      <dgm:spPr/>
      <dgm:t>
        <a:bodyPr/>
        <a:lstStyle/>
        <a:p>
          <a:endParaRPr lang="ru-RU"/>
        </a:p>
      </dgm:t>
    </dgm:pt>
    <dgm:pt modelId="{8AFD1194-C4D4-4BB7-A331-17FF9928BF7F}" type="pres">
      <dgm:prSet presAssocID="{0788903E-A66F-43FE-8F99-C1F24C7EAF89}" presName="adorn" presStyleLbl="fgAccFollowNode1" presStyleIdx="1" presStyleCnt="3" custScaleX="333767" custScaleY="335364" custLinFactNeighborX="-2027" custLinFactNeighborY="-384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FE17E40-9705-4573-8C53-0A95EC67BA1B}" type="pres">
      <dgm:prSet presAssocID="{26C9A036-0B6D-4146-B709-419B4627667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16A6A8-DA68-4F21-A467-E0F79514F746}" type="pres">
      <dgm:prSet presAssocID="{1F240B90-DFCF-4371-B178-4201E362DC49}" presName="compNode" presStyleCnt="0"/>
      <dgm:spPr/>
    </dgm:pt>
    <dgm:pt modelId="{DB4FEFAF-6247-45E1-9C1C-8D2445978D7B}" type="pres">
      <dgm:prSet presAssocID="{1F240B90-DFCF-4371-B178-4201E362DC49}" presName="childRect" presStyleLbl="bgAcc1" presStyleIdx="2" presStyleCnt="3" custLinFactNeighborX="-3147" custLinFactNeighborY="1059">
        <dgm:presLayoutVars>
          <dgm:bulletEnabled val="1"/>
        </dgm:presLayoutVars>
      </dgm:prSet>
      <dgm:spPr/>
    </dgm:pt>
    <dgm:pt modelId="{0C5BEF8D-8556-4027-8115-3E2D922C22DF}" type="pres">
      <dgm:prSet presAssocID="{1F240B90-DFCF-4371-B178-4201E362DC4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85DA-445D-4EE9-82BF-A5C6C9B28727}" type="pres">
      <dgm:prSet presAssocID="{1F240B90-DFCF-4371-B178-4201E362DC49}" presName="parentRect" presStyleLbl="alignNode1" presStyleIdx="2" presStyleCnt="3" custLinFactY="-100000" custLinFactNeighborX="-3376" custLinFactNeighborY="-157477"/>
      <dgm:spPr/>
      <dgm:t>
        <a:bodyPr/>
        <a:lstStyle/>
        <a:p>
          <a:endParaRPr lang="ru-RU"/>
        </a:p>
      </dgm:t>
    </dgm:pt>
    <dgm:pt modelId="{8DF0D4CA-CF92-40EE-BC69-54943FF56277}" type="pres">
      <dgm:prSet presAssocID="{1F240B90-DFCF-4371-B178-4201E362DC49}" presName="adorn" presStyleLbl="fgAccFollowNode1" presStyleIdx="2" presStyleCnt="3" custScaleX="379172" custScaleY="348854" custLinFactNeighborX="-12750" custLinFactNeighborY="-4793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9511475-D037-4E3F-9C2C-BE28A60A9F72}" srcId="{F9921558-7500-4BDC-801D-06242E2C77B8}" destId="{1F240B90-DFCF-4371-B178-4201E362DC49}" srcOrd="2" destOrd="0" parTransId="{766E2ACF-99A0-491F-A106-72D03755B3D1}" sibTransId="{E9F9D7ED-9F1B-4065-8DF9-3FFF97040BEC}"/>
    <dgm:cxn modelId="{067418CC-7C18-4CEC-8FD3-499EC4A61006}" type="presOf" srcId="{0788903E-A66F-43FE-8F99-C1F24C7EAF89}" destId="{24E8B90A-7975-40CF-9148-973DC12AB1A4}" srcOrd="0" destOrd="0" presId="urn:microsoft.com/office/officeart/2005/8/layout/bList2"/>
    <dgm:cxn modelId="{42952DD3-0E05-4797-B476-18BE01FF1541}" type="presOf" srcId="{1F240B90-DFCF-4371-B178-4201E362DC49}" destId="{3A8485DA-445D-4EE9-82BF-A5C6C9B28727}" srcOrd="1" destOrd="0" presId="urn:microsoft.com/office/officeart/2005/8/layout/bList2"/>
    <dgm:cxn modelId="{A9F08874-3E6B-4FC6-AD35-254504CDF583}" type="presOf" srcId="{26C9A036-0B6D-4146-B709-419B46276676}" destId="{BFE17E40-9705-4573-8C53-0A95EC67BA1B}" srcOrd="0" destOrd="0" presId="urn:microsoft.com/office/officeart/2005/8/layout/bList2"/>
    <dgm:cxn modelId="{79C1F2DE-CCC9-41C6-B18B-34E88A2CFE83}" type="presOf" srcId="{E92A6B6D-A8B5-4118-A500-C1004F51E3A0}" destId="{88D6A387-78EE-4ADF-99AF-829A0C8C0DE3}" srcOrd="0" destOrd="0" presId="urn:microsoft.com/office/officeart/2005/8/layout/bList2"/>
    <dgm:cxn modelId="{5665430A-11B6-48AC-8BDD-B27334098194}" type="presOf" srcId="{F9921558-7500-4BDC-801D-06242E2C77B8}" destId="{AA2F3090-B814-45AA-A387-3ACA47F599E8}" srcOrd="0" destOrd="0" presId="urn:microsoft.com/office/officeart/2005/8/layout/bList2"/>
    <dgm:cxn modelId="{E01B616A-05C8-43CA-90E9-5A0CB0123D87}" srcId="{F9921558-7500-4BDC-801D-06242E2C77B8}" destId="{0788903E-A66F-43FE-8F99-C1F24C7EAF89}" srcOrd="1" destOrd="0" parTransId="{FC20DD32-6A3C-4723-B2C6-72FAAF14A065}" sibTransId="{26C9A036-0B6D-4146-B709-419B46276676}"/>
    <dgm:cxn modelId="{95879D76-8BBE-4E5F-9C41-70868FD0A2A9}" type="presOf" srcId="{3D50DE9C-5816-4BB4-B71C-DAAC3EF8D692}" destId="{387A91D8-CA8C-4EF9-BAFB-1EF602269669}" srcOrd="0" destOrd="0" presId="urn:microsoft.com/office/officeart/2005/8/layout/bList2"/>
    <dgm:cxn modelId="{1A9A536D-4001-4664-B623-3294364D4E1F}" srcId="{F9921558-7500-4BDC-801D-06242E2C77B8}" destId="{3D50DE9C-5816-4BB4-B71C-DAAC3EF8D692}" srcOrd="0" destOrd="0" parTransId="{75EA10A9-03E7-4142-8F9F-D6A9D72C316F}" sibTransId="{E92A6B6D-A8B5-4118-A500-C1004F51E3A0}"/>
    <dgm:cxn modelId="{89F99E3C-A9CE-411C-8B38-A9C21EDB8AF8}" type="presOf" srcId="{1F240B90-DFCF-4371-B178-4201E362DC49}" destId="{0C5BEF8D-8556-4027-8115-3E2D922C22DF}" srcOrd="0" destOrd="0" presId="urn:microsoft.com/office/officeart/2005/8/layout/bList2"/>
    <dgm:cxn modelId="{7E33873A-4D6F-40A3-A5D2-C5581079BF46}" type="presOf" srcId="{0788903E-A66F-43FE-8F99-C1F24C7EAF89}" destId="{A032C5BE-3CB8-4F3A-A37E-F10005B25739}" srcOrd="1" destOrd="0" presId="urn:microsoft.com/office/officeart/2005/8/layout/bList2"/>
    <dgm:cxn modelId="{E4C94A43-A881-4562-8341-587267E7D70D}" type="presOf" srcId="{3D50DE9C-5816-4BB4-B71C-DAAC3EF8D692}" destId="{580FB309-9FAB-4FB5-9C7D-C3F334FEF20A}" srcOrd="1" destOrd="0" presId="urn:microsoft.com/office/officeart/2005/8/layout/bList2"/>
    <dgm:cxn modelId="{E4091776-BA99-4063-90BA-D0410DC0AB0E}" type="presParOf" srcId="{AA2F3090-B814-45AA-A387-3ACA47F599E8}" destId="{6AF93E8D-D3DE-4B78-B12A-2BDCEDBEF600}" srcOrd="0" destOrd="0" presId="urn:microsoft.com/office/officeart/2005/8/layout/bList2"/>
    <dgm:cxn modelId="{C9898CF5-83B8-45E7-B44F-0E07DA1DEF95}" type="presParOf" srcId="{6AF93E8D-D3DE-4B78-B12A-2BDCEDBEF600}" destId="{695C300F-F641-47AA-9981-8B9F6E2BAB73}" srcOrd="0" destOrd="0" presId="urn:microsoft.com/office/officeart/2005/8/layout/bList2"/>
    <dgm:cxn modelId="{9A722DB5-B311-4489-87C8-7BD07F0392F7}" type="presParOf" srcId="{6AF93E8D-D3DE-4B78-B12A-2BDCEDBEF600}" destId="{387A91D8-CA8C-4EF9-BAFB-1EF602269669}" srcOrd="1" destOrd="0" presId="urn:microsoft.com/office/officeart/2005/8/layout/bList2"/>
    <dgm:cxn modelId="{514232EC-92E4-4BE5-8FBF-2DAE90429E9E}" type="presParOf" srcId="{6AF93E8D-D3DE-4B78-B12A-2BDCEDBEF600}" destId="{580FB309-9FAB-4FB5-9C7D-C3F334FEF20A}" srcOrd="2" destOrd="0" presId="urn:microsoft.com/office/officeart/2005/8/layout/bList2"/>
    <dgm:cxn modelId="{386FAA8E-A4CA-4794-B433-F7D883C80A61}" type="presParOf" srcId="{6AF93E8D-D3DE-4B78-B12A-2BDCEDBEF600}" destId="{EEB7ACFB-F667-4B95-AEFA-3D47C6D0A4FF}" srcOrd="3" destOrd="0" presId="urn:microsoft.com/office/officeart/2005/8/layout/bList2"/>
    <dgm:cxn modelId="{5BED9346-4C29-4E15-B4C1-5B5476272EE3}" type="presParOf" srcId="{AA2F3090-B814-45AA-A387-3ACA47F599E8}" destId="{88D6A387-78EE-4ADF-99AF-829A0C8C0DE3}" srcOrd="1" destOrd="0" presId="urn:microsoft.com/office/officeart/2005/8/layout/bList2"/>
    <dgm:cxn modelId="{10CE86AB-08CD-48F2-B6C9-CC5A27640283}" type="presParOf" srcId="{AA2F3090-B814-45AA-A387-3ACA47F599E8}" destId="{49C76A28-A0AE-44A9-A117-AECDE7CC13CF}" srcOrd="2" destOrd="0" presId="urn:microsoft.com/office/officeart/2005/8/layout/bList2"/>
    <dgm:cxn modelId="{336B46E0-3D88-4669-838C-01A47390B62A}" type="presParOf" srcId="{49C76A28-A0AE-44A9-A117-AECDE7CC13CF}" destId="{4C574646-A575-4E48-A8BE-CADCB8C73A34}" srcOrd="0" destOrd="0" presId="urn:microsoft.com/office/officeart/2005/8/layout/bList2"/>
    <dgm:cxn modelId="{DF578958-5E9D-4A78-83EE-343C860E7758}" type="presParOf" srcId="{49C76A28-A0AE-44A9-A117-AECDE7CC13CF}" destId="{24E8B90A-7975-40CF-9148-973DC12AB1A4}" srcOrd="1" destOrd="0" presId="urn:microsoft.com/office/officeart/2005/8/layout/bList2"/>
    <dgm:cxn modelId="{60006A36-E6D4-4C61-A471-A3618443D917}" type="presParOf" srcId="{49C76A28-A0AE-44A9-A117-AECDE7CC13CF}" destId="{A032C5BE-3CB8-4F3A-A37E-F10005B25739}" srcOrd="2" destOrd="0" presId="urn:microsoft.com/office/officeart/2005/8/layout/bList2"/>
    <dgm:cxn modelId="{E0A7F955-6233-4683-9487-6B0202405C72}" type="presParOf" srcId="{49C76A28-A0AE-44A9-A117-AECDE7CC13CF}" destId="{8AFD1194-C4D4-4BB7-A331-17FF9928BF7F}" srcOrd="3" destOrd="0" presId="urn:microsoft.com/office/officeart/2005/8/layout/bList2"/>
    <dgm:cxn modelId="{7C6D70D4-2926-4983-B1E4-A948D23A7FDF}" type="presParOf" srcId="{AA2F3090-B814-45AA-A387-3ACA47F599E8}" destId="{BFE17E40-9705-4573-8C53-0A95EC67BA1B}" srcOrd="3" destOrd="0" presId="urn:microsoft.com/office/officeart/2005/8/layout/bList2"/>
    <dgm:cxn modelId="{2017AF91-AD8C-40E4-8C3A-B33A8B8C1265}" type="presParOf" srcId="{AA2F3090-B814-45AA-A387-3ACA47F599E8}" destId="{2516A6A8-DA68-4F21-A467-E0F79514F746}" srcOrd="4" destOrd="0" presId="urn:microsoft.com/office/officeart/2005/8/layout/bList2"/>
    <dgm:cxn modelId="{C05DF865-4BED-499B-A65A-9E3BBD916698}" type="presParOf" srcId="{2516A6A8-DA68-4F21-A467-E0F79514F746}" destId="{DB4FEFAF-6247-45E1-9C1C-8D2445978D7B}" srcOrd="0" destOrd="0" presId="urn:microsoft.com/office/officeart/2005/8/layout/bList2"/>
    <dgm:cxn modelId="{DC33B172-5AE3-49E8-8380-7BC6018A29F0}" type="presParOf" srcId="{2516A6A8-DA68-4F21-A467-E0F79514F746}" destId="{0C5BEF8D-8556-4027-8115-3E2D922C22DF}" srcOrd="1" destOrd="0" presId="urn:microsoft.com/office/officeart/2005/8/layout/bList2"/>
    <dgm:cxn modelId="{492B924F-17C7-4CE0-B349-EC2097C88B44}" type="presParOf" srcId="{2516A6A8-DA68-4F21-A467-E0F79514F746}" destId="{3A8485DA-445D-4EE9-82BF-A5C6C9B28727}" srcOrd="2" destOrd="0" presId="urn:microsoft.com/office/officeart/2005/8/layout/bList2"/>
    <dgm:cxn modelId="{1EA2423F-10F5-4337-97C4-C33C5393899D}" type="presParOf" srcId="{2516A6A8-DA68-4F21-A467-E0F79514F746}" destId="{8DF0D4CA-CF92-40EE-BC69-54943FF5627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DEBFE7-0C44-4CA4-A1D6-3A2E92334E04}" type="doc">
      <dgm:prSet loTypeId="urn:microsoft.com/office/officeart/2005/8/layout/chevron2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38B77FD6-591A-4C91-B45F-33D60253F201}">
      <dgm:prSet phldrT="[Текст]"/>
      <dgm:spPr/>
      <dgm:t>
        <a:bodyPr/>
        <a:lstStyle/>
        <a:p>
          <a:r>
            <a:rPr lang="ru-RU" dirty="0" smtClean="0"/>
            <a:t>1 этап </a:t>
          </a:r>
          <a:endParaRPr lang="ru-RU" dirty="0"/>
        </a:p>
      </dgm:t>
    </dgm:pt>
    <dgm:pt modelId="{28CBA26D-7BF3-4572-9A84-1A465E48CF70}" type="parTrans" cxnId="{115C6D13-71B4-437D-9B8F-C2E390A2DBE6}">
      <dgm:prSet/>
      <dgm:spPr/>
      <dgm:t>
        <a:bodyPr/>
        <a:lstStyle/>
        <a:p>
          <a:endParaRPr lang="ru-RU"/>
        </a:p>
      </dgm:t>
    </dgm:pt>
    <dgm:pt modelId="{05E66E39-D87B-4E90-A727-F7040FE12505}" type="sibTrans" cxnId="{115C6D13-71B4-437D-9B8F-C2E390A2DBE6}">
      <dgm:prSet/>
      <dgm:spPr/>
      <dgm:t>
        <a:bodyPr/>
        <a:lstStyle/>
        <a:p>
          <a:endParaRPr lang="ru-RU"/>
        </a:p>
      </dgm:t>
    </dgm:pt>
    <dgm:pt modelId="{FB3EA4E6-A344-4077-AEA9-FB123BA81E2E}">
      <dgm:prSet phldrT="[Текст]" custT="1"/>
      <dgm:spPr/>
      <dgm:t>
        <a:bodyPr/>
        <a:lstStyle/>
        <a:p>
          <a:r>
            <a:rPr lang="ru-RU" sz="1900" b="1" dirty="0" smtClean="0"/>
            <a:t>Обучение на базе лицея по руководством мастера </a:t>
          </a:r>
          <a:r>
            <a:rPr lang="ru-RU" sz="1900" b="1" dirty="0" err="1" smtClean="0"/>
            <a:t>п</a:t>
          </a:r>
          <a:r>
            <a:rPr lang="ru-RU" sz="1900" b="1" dirty="0" smtClean="0"/>
            <a:t>/о в учебно-производственных мастерских лицея </a:t>
          </a:r>
          <a:endParaRPr lang="ru-RU" sz="1900" b="1" dirty="0"/>
        </a:p>
      </dgm:t>
    </dgm:pt>
    <dgm:pt modelId="{CE2B90F7-118A-4D95-B80C-6FE891A9A45F}" type="parTrans" cxnId="{FA522E2B-B216-4DB0-9F26-3DD2FFE7937B}">
      <dgm:prSet/>
      <dgm:spPr/>
      <dgm:t>
        <a:bodyPr/>
        <a:lstStyle/>
        <a:p>
          <a:endParaRPr lang="ru-RU"/>
        </a:p>
      </dgm:t>
    </dgm:pt>
    <dgm:pt modelId="{FEAB3C8A-4025-4029-8F74-4FB7294D63E3}" type="sibTrans" cxnId="{FA522E2B-B216-4DB0-9F26-3DD2FFE7937B}">
      <dgm:prSet/>
      <dgm:spPr/>
      <dgm:t>
        <a:bodyPr/>
        <a:lstStyle/>
        <a:p>
          <a:endParaRPr lang="ru-RU"/>
        </a:p>
      </dgm:t>
    </dgm:pt>
    <dgm:pt modelId="{92B14BBA-8FC2-49B4-96EB-12D4A658896C}">
      <dgm:prSet phldrT="[Текст]" custT="1"/>
      <dgm:spPr/>
      <dgm:t>
        <a:bodyPr/>
        <a:lstStyle/>
        <a:p>
          <a:r>
            <a:rPr lang="ru-RU" sz="1800" b="1" dirty="0" smtClean="0"/>
            <a:t>Производственная практика:</a:t>
          </a:r>
          <a:endParaRPr lang="ru-RU" sz="1800" b="1" dirty="0"/>
        </a:p>
      </dgm:t>
    </dgm:pt>
    <dgm:pt modelId="{A611E4D6-A89A-4D07-A226-611A75E539C2}" type="parTrans" cxnId="{517CF9B8-6278-4C07-8449-A14884E05D3A}">
      <dgm:prSet/>
      <dgm:spPr/>
      <dgm:t>
        <a:bodyPr/>
        <a:lstStyle/>
        <a:p>
          <a:endParaRPr lang="ru-RU"/>
        </a:p>
      </dgm:t>
    </dgm:pt>
    <dgm:pt modelId="{1D5F1F0E-3F3E-49F6-8208-E4CA24CFA9CA}" type="sibTrans" cxnId="{517CF9B8-6278-4C07-8449-A14884E05D3A}">
      <dgm:prSet/>
      <dgm:spPr/>
      <dgm:t>
        <a:bodyPr/>
        <a:lstStyle/>
        <a:p>
          <a:endParaRPr lang="ru-RU"/>
        </a:p>
      </dgm:t>
    </dgm:pt>
    <dgm:pt modelId="{5270EEE9-9B8B-4555-BD64-4B4F681C262C}">
      <dgm:prSet phldrT="[Текст]"/>
      <dgm:spPr/>
      <dgm:t>
        <a:bodyPr/>
        <a:lstStyle/>
        <a:p>
          <a:r>
            <a:rPr lang="ru-RU" dirty="0" smtClean="0"/>
            <a:t>2 этап</a:t>
          </a:r>
          <a:endParaRPr lang="ru-RU" dirty="0"/>
        </a:p>
      </dgm:t>
    </dgm:pt>
    <dgm:pt modelId="{509049A7-6A6F-4A13-8BD8-D15F9395F1C3}" type="sibTrans" cxnId="{A40392BC-6F1A-4471-921F-5100818ED1A6}">
      <dgm:prSet/>
      <dgm:spPr/>
      <dgm:t>
        <a:bodyPr/>
        <a:lstStyle/>
        <a:p>
          <a:endParaRPr lang="ru-RU"/>
        </a:p>
      </dgm:t>
    </dgm:pt>
    <dgm:pt modelId="{25B8FF9D-8774-48A2-8CD0-DC3AB6C51A03}" type="parTrans" cxnId="{A40392BC-6F1A-4471-921F-5100818ED1A6}">
      <dgm:prSet/>
      <dgm:spPr/>
      <dgm:t>
        <a:bodyPr/>
        <a:lstStyle/>
        <a:p>
          <a:endParaRPr lang="ru-RU"/>
        </a:p>
      </dgm:t>
    </dgm:pt>
    <dgm:pt modelId="{938643EB-A2B9-49E6-ABE6-7C6CD6279F06}">
      <dgm:prSet phldrT="[Текст]" custT="1"/>
      <dgm:spPr/>
      <dgm:t>
        <a:bodyPr/>
        <a:lstStyle/>
        <a:p>
          <a:r>
            <a:rPr lang="ru-RU" sz="1800" b="1" dirty="0" smtClean="0"/>
            <a:t>в организациях (ОДО «</a:t>
          </a:r>
          <a:r>
            <a:rPr lang="ru-RU" sz="1800" b="1" dirty="0" err="1" smtClean="0"/>
            <a:t>ВелесТекстиль</a:t>
          </a:r>
          <a:r>
            <a:rPr lang="ru-RU" sz="1800" b="1" dirty="0" smtClean="0"/>
            <a:t> групп, ОО «</a:t>
          </a:r>
          <a:r>
            <a:rPr lang="ru-RU" sz="1800" b="1" dirty="0" err="1" smtClean="0"/>
            <a:t>БелГазВодСтрой</a:t>
          </a:r>
          <a:r>
            <a:rPr lang="ru-RU" sz="1800" b="1" dirty="0" smtClean="0"/>
            <a:t>», парикмахерская «</a:t>
          </a:r>
          <a:r>
            <a:rPr lang="ru-RU" sz="1800" b="1" dirty="0" err="1" smtClean="0"/>
            <a:t>ЛеонаСтриж</a:t>
          </a:r>
          <a:r>
            <a:rPr lang="ru-RU" sz="1800" b="1" dirty="0" smtClean="0"/>
            <a:t>»);</a:t>
          </a:r>
          <a:endParaRPr lang="ru-RU" sz="1800" b="1" dirty="0"/>
        </a:p>
      </dgm:t>
    </dgm:pt>
    <dgm:pt modelId="{3F17D2FA-5FA6-4CE6-BD68-A5ECA137DDCE}" type="parTrans" cxnId="{97ECBA4B-4091-49E6-82A0-3877DFBC3C6F}">
      <dgm:prSet/>
      <dgm:spPr/>
    </dgm:pt>
    <dgm:pt modelId="{6F5EA44B-0332-4B1F-B6DF-95A5D6A5C351}" type="sibTrans" cxnId="{97ECBA4B-4091-49E6-82A0-3877DFBC3C6F}">
      <dgm:prSet/>
      <dgm:spPr/>
    </dgm:pt>
    <dgm:pt modelId="{EC599F61-2CAA-4129-A737-A6ADD9FFAD14}">
      <dgm:prSet phldrT="[Текст]" custT="1"/>
      <dgm:spPr/>
      <dgm:t>
        <a:bodyPr/>
        <a:lstStyle/>
        <a:p>
          <a:r>
            <a:rPr lang="ru-RU" sz="1800" b="1" dirty="0" smtClean="0"/>
            <a:t>в учебно-производственных мастерских лицея;</a:t>
          </a:r>
          <a:endParaRPr lang="ru-RU" sz="1800" b="1" dirty="0"/>
        </a:p>
      </dgm:t>
    </dgm:pt>
    <dgm:pt modelId="{DA66E477-D624-4F5E-9E10-E59AC2ABE482}" type="parTrans" cxnId="{C6E5F9E1-AC19-49D8-AF6F-8B95FA170EC9}">
      <dgm:prSet/>
      <dgm:spPr/>
    </dgm:pt>
    <dgm:pt modelId="{A8768807-686D-4DFC-A9AA-27E5B5650BB6}" type="sibTrans" cxnId="{C6E5F9E1-AC19-49D8-AF6F-8B95FA170EC9}">
      <dgm:prSet/>
      <dgm:spPr/>
    </dgm:pt>
    <dgm:pt modelId="{E4EBB825-52DE-488D-A272-A0B2F459266B}">
      <dgm:prSet phldrT="[Текст]" custT="1"/>
      <dgm:spPr/>
      <dgm:t>
        <a:bodyPr/>
        <a:lstStyle/>
        <a:p>
          <a:r>
            <a:rPr lang="ru-RU" sz="1800" b="1" dirty="0" smtClean="0"/>
            <a:t>На базе учреждений общего среднего образования по профессиям «Швея», «Штукатур»</a:t>
          </a:r>
          <a:endParaRPr lang="ru-RU" sz="1800" b="1" dirty="0"/>
        </a:p>
      </dgm:t>
    </dgm:pt>
    <dgm:pt modelId="{DA39CBEF-3200-4C5B-832D-B7C7A54F43B2}" type="parTrans" cxnId="{B6079776-EFA3-4EEB-9811-A2F43D3F8B96}">
      <dgm:prSet/>
      <dgm:spPr/>
    </dgm:pt>
    <dgm:pt modelId="{2A39F1A1-3E09-460A-8A63-EE4DCFFFF95D}" type="sibTrans" cxnId="{B6079776-EFA3-4EEB-9811-A2F43D3F8B96}">
      <dgm:prSet/>
      <dgm:spPr/>
    </dgm:pt>
    <dgm:pt modelId="{8441DCF2-B59F-463B-B2FE-17CC9CE21AAF}" type="pres">
      <dgm:prSet presAssocID="{02DEBFE7-0C44-4CA4-A1D6-3A2E92334E0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CA81FA-3A57-42C2-9176-CE43BE4332F5}" type="pres">
      <dgm:prSet presAssocID="{38B77FD6-591A-4C91-B45F-33D60253F201}" presName="composite" presStyleCnt="0"/>
      <dgm:spPr/>
    </dgm:pt>
    <dgm:pt modelId="{8940C583-DE91-49DC-AAD0-356710A3C74C}" type="pres">
      <dgm:prSet presAssocID="{38B77FD6-591A-4C91-B45F-33D60253F201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B9028-3B6B-455D-8991-33280C0BD035}" type="pres">
      <dgm:prSet presAssocID="{38B77FD6-591A-4C91-B45F-33D60253F201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74C77C-ADDF-4F0E-96CD-9DBB852C293C}" type="pres">
      <dgm:prSet presAssocID="{05E66E39-D87B-4E90-A727-F7040FE12505}" presName="sp" presStyleCnt="0"/>
      <dgm:spPr/>
    </dgm:pt>
    <dgm:pt modelId="{56CDEFA1-B7A6-4800-AD86-38AA10425800}" type="pres">
      <dgm:prSet presAssocID="{5270EEE9-9B8B-4555-BD64-4B4F681C262C}" presName="composite" presStyleCnt="0"/>
      <dgm:spPr/>
    </dgm:pt>
    <dgm:pt modelId="{3538C205-614D-4CBC-BD27-ADD10ABA8937}" type="pres">
      <dgm:prSet presAssocID="{5270EEE9-9B8B-4555-BD64-4B4F681C262C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8FDFCD-6715-406A-84E6-6DC43D779D9E}" type="pres">
      <dgm:prSet presAssocID="{5270EEE9-9B8B-4555-BD64-4B4F681C262C}" presName="descendantText" presStyleLbl="alignAcc1" presStyleIdx="1" presStyleCnt="2" custScaleY="191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5C6D13-71B4-437D-9B8F-C2E390A2DBE6}" srcId="{02DEBFE7-0C44-4CA4-A1D6-3A2E92334E04}" destId="{38B77FD6-591A-4C91-B45F-33D60253F201}" srcOrd="0" destOrd="0" parTransId="{28CBA26D-7BF3-4572-9A84-1A465E48CF70}" sibTransId="{05E66E39-D87B-4E90-A727-F7040FE12505}"/>
    <dgm:cxn modelId="{517CF9B8-6278-4C07-8449-A14884E05D3A}" srcId="{5270EEE9-9B8B-4555-BD64-4B4F681C262C}" destId="{92B14BBA-8FC2-49B4-96EB-12D4A658896C}" srcOrd="0" destOrd="0" parTransId="{A611E4D6-A89A-4D07-A226-611A75E539C2}" sibTransId="{1D5F1F0E-3F3E-49F6-8208-E4CA24CFA9CA}"/>
    <dgm:cxn modelId="{97ECBA4B-4091-49E6-82A0-3877DFBC3C6F}" srcId="{5270EEE9-9B8B-4555-BD64-4B4F681C262C}" destId="{938643EB-A2B9-49E6-ABE6-7C6CD6279F06}" srcOrd="1" destOrd="0" parTransId="{3F17D2FA-5FA6-4CE6-BD68-A5ECA137DDCE}" sibTransId="{6F5EA44B-0332-4B1F-B6DF-95A5D6A5C351}"/>
    <dgm:cxn modelId="{A5EADE71-86FE-4AA1-A0F9-3FE2EB74A3E2}" type="presOf" srcId="{938643EB-A2B9-49E6-ABE6-7C6CD6279F06}" destId="{518FDFCD-6715-406A-84E6-6DC43D779D9E}" srcOrd="0" destOrd="1" presId="urn:microsoft.com/office/officeart/2005/8/layout/chevron2"/>
    <dgm:cxn modelId="{F1241509-29F6-4DAA-B84A-42916358097D}" type="presOf" srcId="{92B14BBA-8FC2-49B4-96EB-12D4A658896C}" destId="{518FDFCD-6715-406A-84E6-6DC43D779D9E}" srcOrd="0" destOrd="0" presId="urn:microsoft.com/office/officeart/2005/8/layout/chevron2"/>
    <dgm:cxn modelId="{B6079776-EFA3-4EEB-9811-A2F43D3F8B96}" srcId="{5270EEE9-9B8B-4555-BD64-4B4F681C262C}" destId="{E4EBB825-52DE-488D-A272-A0B2F459266B}" srcOrd="3" destOrd="0" parTransId="{DA39CBEF-3200-4C5B-832D-B7C7A54F43B2}" sibTransId="{2A39F1A1-3E09-460A-8A63-EE4DCFFFF95D}"/>
    <dgm:cxn modelId="{C6E5F9E1-AC19-49D8-AF6F-8B95FA170EC9}" srcId="{5270EEE9-9B8B-4555-BD64-4B4F681C262C}" destId="{EC599F61-2CAA-4129-A737-A6ADD9FFAD14}" srcOrd="2" destOrd="0" parTransId="{DA66E477-D624-4F5E-9E10-E59AC2ABE482}" sibTransId="{A8768807-686D-4DFC-A9AA-27E5B5650BB6}"/>
    <dgm:cxn modelId="{2F091BD1-65B0-4A29-BD70-E36757E3878C}" type="presOf" srcId="{5270EEE9-9B8B-4555-BD64-4B4F681C262C}" destId="{3538C205-614D-4CBC-BD27-ADD10ABA8937}" srcOrd="0" destOrd="0" presId="urn:microsoft.com/office/officeart/2005/8/layout/chevron2"/>
    <dgm:cxn modelId="{ADFCA575-B93D-4BDA-B368-7AB50542DD75}" type="presOf" srcId="{38B77FD6-591A-4C91-B45F-33D60253F201}" destId="{8940C583-DE91-49DC-AAD0-356710A3C74C}" srcOrd="0" destOrd="0" presId="urn:microsoft.com/office/officeart/2005/8/layout/chevron2"/>
    <dgm:cxn modelId="{FA522E2B-B216-4DB0-9F26-3DD2FFE7937B}" srcId="{38B77FD6-591A-4C91-B45F-33D60253F201}" destId="{FB3EA4E6-A344-4077-AEA9-FB123BA81E2E}" srcOrd="0" destOrd="0" parTransId="{CE2B90F7-118A-4D95-B80C-6FE891A9A45F}" sibTransId="{FEAB3C8A-4025-4029-8F74-4FB7294D63E3}"/>
    <dgm:cxn modelId="{8B53F24C-3ABD-4099-B32B-7AC71523659B}" type="presOf" srcId="{E4EBB825-52DE-488D-A272-A0B2F459266B}" destId="{518FDFCD-6715-406A-84E6-6DC43D779D9E}" srcOrd="0" destOrd="3" presId="urn:microsoft.com/office/officeart/2005/8/layout/chevron2"/>
    <dgm:cxn modelId="{D3BB81B5-B12C-4D73-84B6-CF1DB0FBF1E8}" type="presOf" srcId="{FB3EA4E6-A344-4077-AEA9-FB123BA81E2E}" destId="{76DB9028-3B6B-455D-8991-33280C0BD035}" srcOrd="0" destOrd="0" presId="urn:microsoft.com/office/officeart/2005/8/layout/chevron2"/>
    <dgm:cxn modelId="{E2E81332-C2C5-40E1-A7A9-07EBEDDA35B5}" type="presOf" srcId="{02DEBFE7-0C44-4CA4-A1D6-3A2E92334E04}" destId="{8441DCF2-B59F-463B-B2FE-17CC9CE21AAF}" srcOrd="0" destOrd="0" presId="urn:microsoft.com/office/officeart/2005/8/layout/chevron2"/>
    <dgm:cxn modelId="{A0F7C91A-709A-4DD0-93E0-4DFCB40EADEA}" type="presOf" srcId="{EC599F61-2CAA-4129-A737-A6ADD9FFAD14}" destId="{518FDFCD-6715-406A-84E6-6DC43D779D9E}" srcOrd="0" destOrd="2" presId="urn:microsoft.com/office/officeart/2005/8/layout/chevron2"/>
    <dgm:cxn modelId="{A40392BC-6F1A-4471-921F-5100818ED1A6}" srcId="{02DEBFE7-0C44-4CA4-A1D6-3A2E92334E04}" destId="{5270EEE9-9B8B-4555-BD64-4B4F681C262C}" srcOrd="1" destOrd="0" parTransId="{25B8FF9D-8774-48A2-8CD0-DC3AB6C51A03}" sibTransId="{509049A7-6A6F-4A13-8BD8-D15F9395F1C3}"/>
    <dgm:cxn modelId="{08727198-DC4C-442F-B0D7-48A2312DDF4E}" type="presParOf" srcId="{8441DCF2-B59F-463B-B2FE-17CC9CE21AAF}" destId="{C8CA81FA-3A57-42C2-9176-CE43BE4332F5}" srcOrd="0" destOrd="0" presId="urn:microsoft.com/office/officeart/2005/8/layout/chevron2"/>
    <dgm:cxn modelId="{A99EC9CC-A518-4908-B35F-1568804DAA6A}" type="presParOf" srcId="{C8CA81FA-3A57-42C2-9176-CE43BE4332F5}" destId="{8940C583-DE91-49DC-AAD0-356710A3C74C}" srcOrd="0" destOrd="0" presId="urn:microsoft.com/office/officeart/2005/8/layout/chevron2"/>
    <dgm:cxn modelId="{5218511A-5F79-4C4B-84DD-EAAC4076A293}" type="presParOf" srcId="{C8CA81FA-3A57-42C2-9176-CE43BE4332F5}" destId="{76DB9028-3B6B-455D-8991-33280C0BD035}" srcOrd="1" destOrd="0" presId="urn:microsoft.com/office/officeart/2005/8/layout/chevron2"/>
    <dgm:cxn modelId="{A1850670-6343-4300-A731-3D985CD1731A}" type="presParOf" srcId="{8441DCF2-B59F-463B-B2FE-17CC9CE21AAF}" destId="{9D74C77C-ADDF-4F0E-96CD-9DBB852C293C}" srcOrd="1" destOrd="0" presId="urn:microsoft.com/office/officeart/2005/8/layout/chevron2"/>
    <dgm:cxn modelId="{A48C3BE4-EBBF-46A0-BB4A-8FDBFE06AE34}" type="presParOf" srcId="{8441DCF2-B59F-463B-B2FE-17CC9CE21AAF}" destId="{56CDEFA1-B7A6-4800-AD86-38AA10425800}" srcOrd="2" destOrd="0" presId="urn:microsoft.com/office/officeart/2005/8/layout/chevron2"/>
    <dgm:cxn modelId="{A47EA81A-D94A-430A-ADDB-8003C7F9653F}" type="presParOf" srcId="{56CDEFA1-B7A6-4800-AD86-38AA10425800}" destId="{3538C205-614D-4CBC-BD27-ADD10ABA8937}" srcOrd="0" destOrd="0" presId="urn:microsoft.com/office/officeart/2005/8/layout/chevron2"/>
    <dgm:cxn modelId="{510E4C06-B4A3-42E6-BBAA-B678168D469F}" type="presParOf" srcId="{56CDEFA1-B7A6-4800-AD86-38AA10425800}" destId="{518FDFCD-6715-406A-84E6-6DC43D779D9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49DCA7-4627-42EC-9E00-4C87E232CEFC}" type="doc">
      <dgm:prSet loTypeId="urn:microsoft.com/office/officeart/2005/8/layout/hierarchy1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9E0AA01-0E99-400A-90CD-CBC5425A4BFA}">
      <dgm:prSet phldrT="[Текст]" custT="1"/>
      <dgm:spPr/>
      <dgm:t>
        <a:bodyPr/>
        <a:lstStyle/>
        <a:p>
          <a:r>
            <a:rPr lang="ru-RU" sz="2500" b="1" dirty="0" smtClean="0"/>
            <a:t>Алгоритм действий УОСО И УСО при организации профессиональной подготовки учащихся 10 классов</a:t>
          </a:r>
          <a:endParaRPr lang="ru-RU" sz="2500" b="1" dirty="0"/>
        </a:p>
      </dgm:t>
    </dgm:pt>
    <dgm:pt modelId="{54C7DFA6-BB9F-48BC-9255-29BF8AEFFCF8}" type="parTrans" cxnId="{2DC17145-9784-4115-99BD-E5713CC87974}">
      <dgm:prSet/>
      <dgm:spPr/>
      <dgm:t>
        <a:bodyPr/>
        <a:lstStyle/>
        <a:p>
          <a:endParaRPr lang="ru-RU"/>
        </a:p>
      </dgm:t>
    </dgm:pt>
    <dgm:pt modelId="{27EF375B-0856-47CF-A37F-55D97572440C}" type="sibTrans" cxnId="{2DC17145-9784-4115-99BD-E5713CC87974}">
      <dgm:prSet/>
      <dgm:spPr/>
      <dgm:t>
        <a:bodyPr/>
        <a:lstStyle/>
        <a:p>
          <a:endParaRPr lang="ru-RU"/>
        </a:p>
      </dgm:t>
    </dgm:pt>
    <dgm:pt modelId="{D9E65635-B43A-4063-9498-6A104AB7C46D}">
      <dgm:prSet phldrT="[Текст]" custT="1"/>
      <dgm:spPr/>
      <dgm:t>
        <a:bodyPr/>
        <a:lstStyle/>
        <a:p>
          <a:r>
            <a:rPr lang="ru-RU" sz="1800" dirty="0" smtClean="0"/>
            <a:t>Заключение договора о профессиональной подготовке рабочего (служащего) на платной основе с учреждением ПТО или ССО</a:t>
          </a:r>
          <a:endParaRPr lang="ru-RU" sz="1800" dirty="0"/>
        </a:p>
      </dgm:t>
    </dgm:pt>
    <dgm:pt modelId="{EDC66ED4-0C92-46D4-88D1-20E85D6F5CD7}" type="parTrans" cxnId="{1E5F7394-BDCB-4DE3-BD5D-D608E84C2086}">
      <dgm:prSet/>
      <dgm:spPr/>
      <dgm:t>
        <a:bodyPr/>
        <a:lstStyle/>
        <a:p>
          <a:endParaRPr lang="ru-RU"/>
        </a:p>
      </dgm:t>
    </dgm:pt>
    <dgm:pt modelId="{CE05A2D9-4EAF-46E3-93A0-C645AC503A25}" type="sibTrans" cxnId="{1E5F7394-BDCB-4DE3-BD5D-D608E84C2086}">
      <dgm:prSet/>
      <dgm:spPr/>
      <dgm:t>
        <a:bodyPr/>
        <a:lstStyle/>
        <a:p>
          <a:endParaRPr lang="ru-RU"/>
        </a:p>
      </dgm:t>
    </dgm:pt>
    <dgm:pt modelId="{99D9D67C-AE74-4ADD-BAF9-B0F92F6C71F6}">
      <dgm:prSet phldrT="[Текст]" custT="1"/>
      <dgm:spPr/>
      <dgm:t>
        <a:bodyPr/>
        <a:lstStyle/>
        <a:p>
          <a:r>
            <a:rPr lang="ru-RU" sz="2000" dirty="0" smtClean="0"/>
            <a:t>Организация профессиональной подготовки рабочих (служащих) самостоятельно на базе УОСО и УСО</a:t>
          </a:r>
          <a:endParaRPr lang="ru-RU" sz="2000" dirty="0"/>
        </a:p>
      </dgm:t>
    </dgm:pt>
    <dgm:pt modelId="{2834BFC9-3CAB-4996-98EC-66A3B2D52586}" type="parTrans" cxnId="{6959BB36-279D-4DDC-879C-C68C58286C88}">
      <dgm:prSet/>
      <dgm:spPr/>
      <dgm:t>
        <a:bodyPr/>
        <a:lstStyle/>
        <a:p>
          <a:endParaRPr lang="ru-RU"/>
        </a:p>
      </dgm:t>
    </dgm:pt>
    <dgm:pt modelId="{B9AF5B5F-4EBF-4F18-91D2-46DFE6807A4A}" type="sibTrans" cxnId="{6959BB36-279D-4DDC-879C-C68C58286C88}">
      <dgm:prSet/>
      <dgm:spPr/>
      <dgm:t>
        <a:bodyPr/>
        <a:lstStyle/>
        <a:p>
          <a:endParaRPr lang="ru-RU"/>
        </a:p>
      </dgm:t>
    </dgm:pt>
    <dgm:pt modelId="{5E6AFE75-1465-4A0F-93AF-0E4846821C51}" type="pres">
      <dgm:prSet presAssocID="{B849DCA7-4627-42EC-9E00-4C87E232CEF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1B61C5-2119-498D-AB66-749A9B6EB91C}" type="pres">
      <dgm:prSet presAssocID="{D9E0AA01-0E99-400A-90CD-CBC5425A4BFA}" presName="hierRoot1" presStyleCnt="0"/>
      <dgm:spPr/>
    </dgm:pt>
    <dgm:pt modelId="{A5F08362-48D9-41FE-9DAB-6349EE4CAC26}" type="pres">
      <dgm:prSet presAssocID="{D9E0AA01-0E99-400A-90CD-CBC5425A4BFA}" presName="composite" presStyleCnt="0"/>
      <dgm:spPr/>
    </dgm:pt>
    <dgm:pt modelId="{02DDA66F-B4DD-45FC-8481-86C2A01BC0F8}" type="pres">
      <dgm:prSet presAssocID="{D9E0AA01-0E99-400A-90CD-CBC5425A4BFA}" presName="background" presStyleLbl="node0" presStyleIdx="0" presStyleCnt="1"/>
      <dgm:spPr/>
    </dgm:pt>
    <dgm:pt modelId="{861100A7-485F-4282-88C5-EC65FA4B1F38}" type="pres">
      <dgm:prSet presAssocID="{D9E0AA01-0E99-400A-90CD-CBC5425A4BFA}" presName="text" presStyleLbl="fgAcc0" presStyleIdx="0" presStyleCnt="1" custScaleX="223785">
        <dgm:presLayoutVars>
          <dgm:chPref val="3"/>
        </dgm:presLayoutVars>
      </dgm:prSet>
      <dgm:spPr/>
    </dgm:pt>
    <dgm:pt modelId="{E39BB4BF-F118-47AD-A6D5-41789763BB4E}" type="pres">
      <dgm:prSet presAssocID="{D9E0AA01-0E99-400A-90CD-CBC5425A4BFA}" presName="hierChild2" presStyleCnt="0"/>
      <dgm:spPr/>
    </dgm:pt>
    <dgm:pt modelId="{D7F82363-1166-456C-86AE-DCEEA119F042}" type="pres">
      <dgm:prSet presAssocID="{EDC66ED4-0C92-46D4-88D1-20E85D6F5CD7}" presName="Name10" presStyleLbl="parChTrans1D2" presStyleIdx="0" presStyleCnt="2"/>
      <dgm:spPr/>
    </dgm:pt>
    <dgm:pt modelId="{658E11C0-EEF9-44C6-A86C-62E16B67C4C0}" type="pres">
      <dgm:prSet presAssocID="{D9E65635-B43A-4063-9498-6A104AB7C46D}" presName="hierRoot2" presStyleCnt="0"/>
      <dgm:spPr/>
    </dgm:pt>
    <dgm:pt modelId="{87EFA634-F49D-491E-BDD9-CA4D32A2F942}" type="pres">
      <dgm:prSet presAssocID="{D9E65635-B43A-4063-9498-6A104AB7C46D}" presName="composite2" presStyleCnt="0"/>
      <dgm:spPr/>
    </dgm:pt>
    <dgm:pt modelId="{CC148E5C-4655-40BD-9614-2834D68B16BA}" type="pres">
      <dgm:prSet presAssocID="{D9E65635-B43A-4063-9498-6A104AB7C46D}" presName="background2" presStyleLbl="node2" presStyleIdx="0" presStyleCnt="2"/>
      <dgm:spPr/>
    </dgm:pt>
    <dgm:pt modelId="{48F34757-68DE-4F29-9606-BF3F3A839E11}" type="pres">
      <dgm:prSet presAssocID="{D9E65635-B43A-4063-9498-6A104AB7C46D}" presName="text2" presStyleLbl="fgAcc2" presStyleIdx="0" presStyleCnt="2">
        <dgm:presLayoutVars>
          <dgm:chPref val="3"/>
        </dgm:presLayoutVars>
      </dgm:prSet>
      <dgm:spPr/>
    </dgm:pt>
    <dgm:pt modelId="{72E3AF09-1508-421D-9EDA-BB52D75DD558}" type="pres">
      <dgm:prSet presAssocID="{D9E65635-B43A-4063-9498-6A104AB7C46D}" presName="hierChild3" presStyleCnt="0"/>
      <dgm:spPr/>
    </dgm:pt>
    <dgm:pt modelId="{35451206-96C7-49B0-8B6F-E3B751349E25}" type="pres">
      <dgm:prSet presAssocID="{2834BFC9-3CAB-4996-98EC-66A3B2D52586}" presName="Name10" presStyleLbl="parChTrans1D2" presStyleIdx="1" presStyleCnt="2"/>
      <dgm:spPr/>
    </dgm:pt>
    <dgm:pt modelId="{A5E65579-B1A7-420F-A02D-3626C7CEFB9E}" type="pres">
      <dgm:prSet presAssocID="{99D9D67C-AE74-4ADD-BAF9-B0F92F6C71F6}" presName="hierRoot2" presStyleCnt="0"/>
      <dgm:spPr/>
    </dgm:pt>
    <dgm:pt modelId="{0CA0F4E8-6300-429C-9AA3-E88482D5C9D9}" type="pres">
      <dgm:prSet presAssocID="{99D9D67C-AE74-4ADD-BAF9-B0F92F6C71F6}" presName="composite2" presStyleCnt="0"/>
      <dgm:spPr/>
    </dgm:pt>
    <dgm:pt modelId="{91CA6756-ED29-4D4F-894C-77F85BB5809A}" type="pres">
      <dgm:prSet presAssocID="{99D9D67C-AE74-4ADD-BAF9-B0F92F6C71F6}" presName="background2" presStyleLbl="node2" presStyleIdx="1" presStyleCnt="2"/>
      <dgm:spPr/>
    </dgm:pt>
    <dgm:pt modelId="{4DFF694A-05CF-48D0-B5C3-BBE54D0A980B}" type="pres">
      <dgm:prSet presAssocID="{99D9D67C-AE74-4ADD-BAF9-B0F92F6C71F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1A9FB2-EFE1-4C0F-B4D1-321CEDE3C66D}" type="pres">
      <dgm:prSet presAssocID="{99D9D67C-AE74-4ADD-BAF9-B0F92F6C71F6}" presName="hierChild3" presStyleCnt="0"/>
      <dgm:spPr/>
    </dgm:pt>
  </dgm:ptLst>
  <dgm:cxnLst>
    <dgm:cxn modelId="{EE3E787C-EC5C-4A8A-A9B9-F6D1E925BD79}" type="presOf" srcId="{B849DCA7-4627-42EC-9E00-4C87E232CEFC}" destId="{5E6AFE75-1465-4A0F-93AF-0E4846821C51}" srcOrd="0" destOrd="0" presId="urn:microsoft.com/office/officeart/2005/8/layout/hierarchy1"/>
    <dgm:cxn modelId="{F24E49D2-D798-4537-AFC9-5BAF5697D140}" type="presOf" srcId="{2834BFC9-3CAB-4996-98EC-66A3B2D52586}" destId="{35451206-96C7-49B0-8B6F-E3B751349E25}" srcOrd="0" destOrd="0" presId="urn:microsoft.com/office/officeart/2005/8/layout/hierarchy1"/>
    <dgm:cxn modelId="{8D5AFACA-BBC8-4F12-8118-E7EAC1DA98BA}" type="presOf" srcId="{D9E65635-B43A-4063-9498-6A104AB7C46D}" destId="{48F34757-68DE-4F29-9606-BF3F3A839E11}" srcOrd="0" destOrd="0" presId="urn:microsoft.com/office/officeart/2005/8/layout/hierarchy1"/>
    <dgm:cxn modelId="{6959BB36-279D-4DDC-879C-C68C58286C88}" srcId="{D9E0AA01-0E99-400A-90CD-CBC5425A4BFA}" destId="{99D9D67C-AE74-4ADD-BAF9-B0F92F6C71F6}" srcOrd="1" destOrd="0" parTransId="{2834BFC9-3CAB-4996-98EC-66A3B2D52586}" sibTransId="{B9AF5B5F-4EBF-4F18-91D2-46DFE6807A4A}"/>
    <dgm:cxn modelId="{0093B9D7-A7C7-4B33-B1E7-AA46B2392F1B}" type="presOf" srcId="{EDC66ED4-0C92-46D4-88D1-20E85D6F5CD7}" destId="{D7F82363-1166-456C-86AE-DCEEA119F042}" srcOrd="0" destOrd="0" presId="urn:microsoft.com/office/officeart/2005/8/layout/hierarchy1"/>
    <dgm:cxn modelId="{09D62A37-C127-4B88-852E-8215ECBAF711}" type="presOf" srcId="{D9E0AA01-0E99-400A-90CD-CBC5425A4BFA}" destId="{861100A7-485F-4282-88C5-EC65FA4B1F38}" srcOrd="0" destOrd="0" presId="urn:microsoft.com/office/officeart/2005/8/layout/hierarchy1"/>
    <dgm:cxn modelId="{2DC17145-9784-4115-99BD-E5713CC87974}" srcId="{B849DCA7-4627-42EC-9E00-4C87E232CEFC}" destId="{D9E0AA01-0E99-400A-90CD-CBC5425A4BFA}" srcOrd="0" destOrd="0" parTransId="{54C7DFA6-BB9F-48BC-9255-29BF8AEFFCF8}" sibTransId="{27EF375B-0856-47CF-A37F-55D97572440C}"/>
    <dgm:cxn modelId="{1E5F7394-BDCB-4DE3-BD5D-D608E84C2086}" srcId="{D9E0AA01-0E99-400A-90CD-CBC5425A4BFA}" destId="{D9E65635-B43A-4063-9498-6A104AB7C46D}" srcOrd="0" destOrd="0" parTransId="{EDC66ED4-0C92-46D4-88D1-20E85D6F5CD7}" sibTransId="{CE05A2D9-4EAF-46E3-93A0-C645AC503A25}"/>
    <dgm:cxn modelId="{0C85A7B6-F049-4404-9BC9-C71D3B9D390B}" type="presOf" srcId="{99D9D67C-AE74-4ADD-BAF9-B0F92F6C71F6}" destId="{4DFF694A-05CF-48D0-B5C3-BBE54D0A980B}" srcOrd="0" destOrd="0" presId="urn:microsoft.com/office/officeart/2005/8/layout/hierarchy1"/>
    <dgm:cxn modelId="{3CD42137-2631-4490-889C-ECB046766B64}" type="presParOf" srcId="{5E6AFE75-1465-4A0F-93AF-0E4846821C51}" destId="{E11B61C5-2119-498D-AB66-749A9B6EB91C}" srcOrd="0" destOrd="0" presId="urn:microsoft.com/office/officeart/2005/8/layout/hierarchy1"/>
    <dgm:cxn modelId="{4F6FC722-1A54-4D44-88D7-17262996860D}" type="presParOf" srcId="{E11B61C5-2119-498D-AB66-749A9B6EB91C}" destId="{A5F08362-48D9-41FE-9DAB-6349EE4CAC26}" srcOrd="0" destOrd="0" presId="urn:microsoft.com/office/officeart/2005/8/layout/hierarchy1"/>
    <dgm:cxn modelId="{7FB006F6-74D2-4E95-90B6-2EE92B3E6C6F}" type="presParOf" srcId="{A5F08362-48D9-41FE-9DAB-6349EE4CAC26}" destId="{02DDA66F-B4DD-45FC-8481-86C2A01BC0F8}" srcOrd="0" destOrd="0" presId="urn:microsoft.com/office/officeart/2005/8/layout/hierarchy1"/>
    <dgm:cxn modelId="{C4115623-23D8-4D0F-9C55-2F4EA994975C}" type="presParOf" srcId="{A5F08362-48D9-41FE-9DAB-6349EE4CAC26}" destId="{861100A7-485F-4282-88C5-EC65FA4B1F38}" srcOrd="1" destOrd="0" presId="urn:microsoft.com/office/officeart/2005/8/layout/hierarchy1"/>
    <dgm:cxn modelId="{9091BC7E-C312-43B0-85E6-6DC0BA762074}" type="presParOf" srcId="{E11B61C5-2119-498D-AB66-749A9B6EB91C}" destId="{E39BB4BF-F118-47AD-A6D5-41789763BB4E}" srcOrd="1" destOrd="0" presId="urn:microsoft.com/office/officeart/2005/8/layout/hierarchy1"/>
    <dgm:cxn modelId="{1757F818-9044-497D-80E0-C82D39F2E6AF}" type="presParOf" srcId="{E39BB4BF-F118-47AD-A6D5-41789763BB4E}" destId="{D7F82363-1166-456C-86AE-DCEEA119F042}" srcOrd="0" destOrd="0" presId="urn:microsoft.com/office/officeart/2005/8/layout/hierarchy1"/>
    <dgm:cxn modelId="{AA7591DD-DFF2-444B-A484-BC042246D7AE}" type="presParOf" srcId="{E39BB4BF-F118-47AD-A6D5-41789763BB4E}" destId="{658E11C0-EEF9-44C6-A86C-62E16B67C4C0}" srcOrd="1" destOrd="0" presId="urn:microsoft.com/office/officeart/2005/8/layout/hierarchy1"/>
    <dgm:cxn modelId="{C0A742CA-4172-4E93-BA53-5FA7AB5EEADA}" type="presParOf" srcId="{658E11C0-EEF9-44C6-A86C-62E16B67C4C0}" destId="{87EFA634-F49D-491E-BDD9-CA4D32A2F942}" srcOrd="0" destOrd="0" presId="urn:microsoft.com/office/officeart/2005/8/layout/hierarchy1"/>
    <dgm:cxn modelId="{296FB266-C8B3-4482-A91C-C27F345F0E61}" type="presParOf" srcId="{87EFA634-F49D-491E-BDD9-CA4D32A2F942}" destId="{CC148E5C-4655-40BD-9614-2834D68B16BA}" srcOrd="0" destOrd="0" presId="urn:microsoft.com/office/officeart/2005/8/layout/hierarchy1"/>
    <dgm:cxn modelId="{509D07A2-18E1-4BF4-9A13-90DB7C9B8B20}" type="presParOf" srcId="{87EFA634-F49D-491E-BDD9-CA4D32A2F942}" destId="{48F34757-68DE-4F29-9606-BF3F3A839E11}" srcOrd="1" destOrd="0" presId="urn:microsoft.com/office/officeart/2005/8/layout/hierarchy1"/>
    <dgm:cxn modelId="{D338D052-2128-46E9-AA43-D3B628A90880}" type="presParOf" srcId="{658E11C0-EEF9-44C6-A86C-62E16B67C4C0}" destId="{72E3AF09-1508-421D-9EDA-BB52D75DD558}" srcOrd="1" destOrd="0" presId="urn:microsoft.com/office/officeart/2005/8/layout/hierarchy1"/>
    <dgm:cxn modelId="{1E0E921F-D01F-4833-A45F-C045EBFAD6C0}" type="presParOf" srcId="{E39BB4BF-F118-47AD-A6D5-41789763BB4E}" destId="{35451206-96C7-49B0-8B6F-E3B751349E25}" srcOrd="2" destOrd="0" presId="urn:microsoft.com/office/officeart/2005/8/layout/hierarchy1"/>
    <dgm:cxn modelId="{18DC867B-E64B-48EA-AA43-FEE6CDFFCC19}" type="presParOf" srcId="{E39BB4BF-F118-47AD-A6D5-41789763BB4E}" destId="{A5E65579-B1A7-420F-A02D-3626C7CEFB9E}" srcOrd="3" destOrd="0" presId="urn:microsoft.com/office/officeart/2005/8/layout/hierarchy1"/>
    <dgm:cxn modelId="{0E766133-56CC-4AB0-8D26-83B0231F2932}" type="presParOf" srcId="{A5E65579-B1A7-420F-A02D-3626C7CEFB9E}" destId="{0CA0F4E8-6300-429C-9AA3-E88482D5C9D9}" srcOrd="0" destOrd="0" presId="urn:microsoft.com/office/officeart/2005/8/layout/hierarchy1"/>
    <dgm:cxn modelId="{DE4D8C34-1701-4535-A20D-3F131D8372DC}" type="presParOf" srcId="{0CA0F4E8-6300-429C-9AA3-E88482D5C9D9}" destId="{91CA6756-ED29-4D4F-894C-77F85BB5809A}" srcOrd="0" destOrd="0" presId="urn:microsoft.com/office/officeart/2005/8/layout/hierarchy1"/>
    <dgm:cxn modelId="{052FB8D7-EF13-4105-BFE5-3A3F394D0F2E}" type="presParOf" srcId="{0CA0F4E8-6300-429C-9AA3-E88482D5C9D9}" destId="{4DFF694A-05CF-48D0-B5C3-BBE54D0A980B}" srcOrd="1" destOrd="0" presId="urn:microsoft.com/office/officeart/2005/8/layout/hierarchy1"/>
    <dgm:cxn modelId="{12FA4E58-8386-496D-9F46-1AD3DD9FB5D7}" type="presParOf" srcId="{A5E65579-B1A7-420F-A02D-3626C7CEFB9E}" destId="{8F1A9FB2-EFE1-4C0F-B4D1-321CEDE3C66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6DEEA6-2170-4914-8E02-7C2AC893F725}" type="doc">
      <dgm:prSet loTypeId="urn:microsoft.com/office/officeart/2005/8/layout/hProcess9" loCatId="process" qsTypeId="urn:microsoft.com/office/officeart/2005/8/quickstyle/simple1" qsCatId="simple" csTypeId="urn:microsoft.com/office/officeart/2005/8/colors/accent2_5" csCatId="accent2" phldr="1"/>
      <dgm:spPr/>
    </dgm:pt>
    <dgm:pt modelId="{2D003F80-8E28-4D09-80DC-EDCE34E91E02}">
      <dgm:prSet phldrT="[Текст]"/>
      <dgm:spPr/>
      <dgm:t>
        <a:bodyPr/>
        <a:lstStyle/>
        <a:p>
          <a:r>
            <a:rPr lang="ru-RU" b="1" dirty="0" smtClean="0"/>
            <a:t>Разработка учебных планов профессиональной подготовки (на основе типовых)</a:t>
          </a:r>
          <a:endParaRPr lang="ru-RU" b="1" dirty="0"/>
        </a:p>
      </dgm:t>
    </dgm:pt>
    <dgm:pt modelId="{302E1A4B-B6E0-46F3-829B-DB156138CF09}" type="parTrans" cxnId="{C6591CD0-C4DC-4415-A03C-1D9B71016C93}">
      <dgm:prSet/>
      <dgm:spPr/>
      <dgm:t>
        <a:bodyPr/>
        <a:lstStyle/>
        <a:p>
          <a:endParaRPr lang="ru-RU"/>
        </a:p>
      </dgm:t>
    </dgm:pt>
    <dgm:pt modelId="{86E94A19-8DB7-4B15-BCEA-3F69199C203C}" type="sibTrans" cxnId="{C6591CD0-C4DC-4415-A03C-1D9B71016C93}">
      <dgm:prSet/>
      <dgm:spPr/>
      <dgm:t>
        <a:bodyPr/>
        <a:lstStyle/>
        <a:p>
          <a:endParaRPr lang="ru-RU"/>
        </a:p>
      </dgm:t>
    </dgm:pt>
    <dgm:pt modelId="{5A2A159A-9AE2-434B-8FE0-01395ED4D517}">
      <dgm:prSet phldrT="[Текст]"/>
      <dgm:spPr/>
      <dgm:t>
        <a:bodyPr/>
        <a:lstStyle/>
        <a:p>
          <a:r>
            <a:rPr lang="ru-RU" b="1" dirty="0" smtClean="0"/>
            <a:t>Разработка учебных программ по учебным дисциплинам </a:t>
          </a:r>
          <a:endParaRPr lang="ru-RU" b="1" dirty="0"/>
        </a:p>
      </dgm:t>
    </dgm:pt>
    <dgm:pt modelId="{FD4520F0-223C-42B2-9F1A-6A404D5A8E11}" type="parTrans" cxnId="{76AD956D-2619-40C0-8ED6-D40B9A33DF1B}">
      <dgm:prSet/>
      <dgm:spPr/>
      <dgm:t>
        <a:bodyPr/>
        <a:lstStyle/>
        <a:p>
          <a:endParaRPr lang="ru-RU"/>
        </a:p>
      </dgm:t>
    </dgm:pt>
    <dgm:pt modelId="{A64FF633-4828-4196-BD08-3EA574B13470}" type="sibTrans" cxnId="{76AD956D-2619-40C0-8ED6-D40B9A33DF1B}">
      <dgm:prSet/>
      <dgm:spPr/>
      <dgm:t>
        <a:bodyPr/>
        <a:lstStyle/>
        <a:p>
          <a:endParaRPr lang="ru-RU"/>
        </a:p>
      </dgm:t>
    </dgm:pt>
    <dgm:pt modelId="{3204872E-5CC9-4ADE-858F-D56BB54F5172}" type="pres">
      <dgm:prSet presAssocID="{736DEEA6-2170-4914-8E02-7C2AC893F725}" presName="CompostProcess" presStyleCnt="0">
        <dgm:presLayoutVars>
          <dgm:dir/>
          <dgm:resizeHandles val="exact"/>
        </dgm:presLayoutVars>
      </dgm:prSet>
      <dgm:spPr/>
    </dgm:pt>
    <dgm:pt modelId="{2F1A1B23-998B-4B58-8749-3C7E0F460052}" type="pres">
      <dgm:prSet presAssocID="{736DEEA6-2170-4914-8E02-7C2AC893F725}" presName="arrow" presStyleLbl="bgShp" presStyleIdx="0" presStyleCnt="1"/>
      <dgm:spPr/>
    </dgm:pt>
    <dgm:pt modelId="{22551F6D-74F2-40C2-9969-28833977F6F8}" type="pres">
      <dgm:prSet presAssocID="{736DEEA6-2170-4914-8E02-7C2AC893F725}" presName="linearProcess" presStyleCnt="0"/>
      <dgm:spPr/>
    </dgm:pt>
    <dgm:pt modelId="{124892BB-655D-4902-88AB-F42EA956DED6}" type="pres">
      <dgm:prSet presAssocID="{2D003F80-8E28-4D09-80DC-EDCE34E91E02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33F41B-5C57-42B2-A14C-8E7D79097EBF}" type="pres">
      <dgm:prSet presAssocID="{86E94A19-8DB7-4B15-BCEA-3F69199C203C}" presName="sibTrans" presStyleCnt="0"/>
      <dgm:spPr/>
    </dgm:pt>
    <dgm:pt modelId="{493A050A-7EA1-4242-B1FE-E52EB3DC9CC5}" type="pres">
      <dgm:prSet presAssocID="{5A2A159A-9AE2-434B-8FE0-01395ED4D517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AD956D-2619-40C0-8ED6-D40B9A33DF1B}" srcId="{736DEEA6-2170-4914-8E02-7C2AC893F725}" destId="{5A2A159A-9AE2-434B-8FE0-01395ED4D517}" srcOrd="1" destOrd="0" parTransId="{FD4520F0-223C-42B2-9F1A-6A404D5A8E11}" sibTransId="{A64FF633-4828-4196-BD08-3EA574B13470}"/>
    <dgm:cxn modelId="{F00CE015-004F-44A5-BDE3-580D02B116A3}" type="presOf" srcId="{2D003F80-8E28-4D09-80DC-EDCE34E91E02}" destId="{124892BB-655D-4902-88AB-F42EA956DED6}" srcOrd="0" destOrd="0" presId="urn:microsoft.com/office/officeart/2005/8/layout/hProcess9"/>
    <dgm:cxn modelId="{0AC4D82E-FB12-432E-BDF9-FFAB7C37B535}" type="presOf" srcId="{5A2A159A-9AE2-434B-8FE0-01395ED4D517}" destId="{493A050A-7EA1-4242-B1FE-E52EB3DC9CC5}" srcOrd="0" destOrd="0" presId="urn:microsoft.com/office/officeart/2005/8/layout/hProcess9"/>
    <dgm:cxn modelId="{E97E26E3-EBA6-48D5-A2F5-6EABE7F35D29}" type="presOf" srcId="{736DEEA6-2170-4914-8E02-7C2AC893F725}" destId="{3204872E-5CC9-4ADE-858F-D56BB54F5172}" srcOrd="0" destOrd="0" presId="urn:microsoft.com/office/officeart/2005/8/layout/hProcess9"/>
    <dgm:cxn modelId="{C6591CD0-C4DC-4415-A03C-1D9B71016C93}" srcId="{736DEEA6-2170-4914-8E02-7C2AC893F725}" destId="{2D003F80-8E28-4D09-80DC-EDCE34E91E02}" srcOrd="0" destOrd="0" parTransId="{302E1A4B-B6E0-46F3-829B-DB156138CF09}" sibTransId="{86E94A19-8DB7-4B15-BCEA-3F69199C203C}"/>
    <dgm:cxn modelId="{9EC8ACCB-520D-441C-BCAB-80FEF87F5966}" type="presParOf" srcId="{3204872E-5CC9-4ADE-858F-D56BB54F5172}" destId="{2F1A1B23-998B-4B58-8749-3C7E0F460052}" srcOrd="0" destOrd="0" presId="urn:microsoft.com/office/officeart/2005/8/layout/hProcess9"/>
    <dgm:cxn modelId="{3C86A04E-6B79-4CBC-9AEC-089844E4F924}" type="presParOf" srcId="{3204872E-5CC9-4ADE-858F-D56BB54F5172}" destId="{22551F6D-74F2-40C2-9969-28833977F6F8}" srcOrd="1" destOrd="0" presId="urn:microsoft.com/office/officeart/2005/8/layout/hProcess9"/>
    <dgm:cxn modelId="{E2F0D569-8020-4480-8872-39ABF6D672E4}" type="presParOf" srcId="{22551F6D-74F2-40C2-9969-28833977F6F8}" destId="{124892BB-655D-4902-88AB-F42EA956DED6}" srcOrd="0" destOrd="0" presId="urn:microsoft.com/office/officeart/2005/8/layout/hProcess9"/>
    <dgm:cxn modelId="{7A69656E-67E3-4DFA-B1A1-FF7E00EB8030}" type="presParOf" srcId="{22551F6D-74F2-40C2-9969-28833977F6F8}" destId="{7E33F41B-5C57-42B2-A14C-8E7D79097EBF}" srcOrd="1" destOrd="0" presId="urn:microsoft.com/office/officeart/2005/8/layout/hProcess9"/>
    <dgm:cxn modelId="{BA5E19D4-729C-4793-9788-94BFE715C08E}" type="presParOf" srcId="{22551F6D-74F2-40C2-9969-28833977F6F8}" destId="{493A050A-7EA1-4242-B1FE-E52EB3DC9CC5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8D0B44-2DF5-4FE0-937A-50D2F4315478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E1E6E3-6133-49B5-9ECD-98AD85EF75CA}">
      <dsp:nvSpPr>
        <dsp:cNvPr id="0" name=""/>
        <dsp:cNvSpPr/>
      </dsp:nvSpPr>
      <dsp:spPr>
        <a:xfrm>
          <a:off x="1417320" y="2203449"/>
          <a:ext cx="213360" cy="213360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27A63-07A6-41AA-B6CC-84C39B3A2449}">
      <dsp:nvSpPr>
        <dsp:cNvPr id="0" name=""/>
        <dsp:cNvSpPr/>
      </dsp:nvSpPr>
      <dsp:spPr>
        <a:xfrm>
          <a:off x="1319807" y="2437129"/>
          <a:ext cx="2506951" cy="1626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055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Учебный комплекс по профессиональной ориентации и допрофессиональному обучению учащихся школ на базе РЦПО</a:t>
          </a:r>
          <a:endParaRPr lang="ru-RU" sz="1800" b="1" kern="1200" dirty="0"/>
        </a:p>
      </dsp:txBody>
      <dsp:txXfrm>
        <a:off x="1319807" y="2437129"/>
        <a:ext cx="2506951" cy="1626870"/>
      </dsp:txXfrm>
    </dsp:sp>
    <dsp:sp modelId="{05DC09CC-3B23-48E7-A4EF-B61583E306E7}">
      <dsp:nvSpPr>
        <dsp:cNvPr id="0" name=""/>
        <dsp:cNvSpPr/>
      </dsp:nvSpPr>
      <dsp:spPr>
        <a:xfrm>
          <a:off x="3383280" y="1231899"/>
          <a:ext cx="365760" cy="365760"/>
        </a:xfrm>
        <a:prstGeom prst="ellipse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925A4-87FC-4B49-B415-71937CF123BC}">
      <dsp:nvSpPr>
        <dsp:cNvPr id="0" name=""/>
        <dsp:cNvSpPr/>
      </dsp:nvSpPr>
      <dsp:spPr>
        <a:xfrm>
          <a:off x="3329218" y="1414779"/>
          <a:ext cx="2455083" cy="2522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809" tIns="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Отделение профессиональной подготовки рабочих                        (с 2012 г.)</a:t>
          </a:r>
          <a:endParaRPr lang="ru-RU" sz="2000" b="1" kern="1200" dirty="0"/>
        </a:p>
      </dsp:txBody>
      <dsp:txXfrm>
        <a:off x="3329218" y="1414779"/>
        <a:ext cx="2455083" cy="25222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5C300F-F641-47AA-9981-8B9F6E2BAB73}">
      <dsp:nvSpPr>
        <dsp:cNvPr id="0" name=""/>
        <dsp:cNvSpPr/>
      </dsp:nvSpPr>
      <dsp:spPr>
        <a:xfrm>
          <a:off x="2615" y="775276"/>
          <a:ext cx="1733312" cy="123206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FB309-9FAB-4FB5-9C7D-C3F334FEF20A}">
      <dsp:nvSpPr>
        <dsp:cNvPr id="0" name=""/>
        <dsp:cNvSpPr/>
      </dsp:nvSpPr>
      <dsp:spPr>
        <a:xfrm>
          <a:off x="35534" y="619624"/>
          <a:ext cx="1715767" cy="8169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/>
            <a:t>Швея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/>
            <a:t>2 р.</a:t>
          </a:r>
          <a:endParaRPr lang="ru-RU" sz="2000" b="1" kern="1200" dirty="0"/>
        </a:p>
      </dsp:txBody>
      <dsp:txXfrm>
        <a:off x="35534" y="619624"/>
        <a:ext cx="1208286" cy="816903"/>
      </dsp:txXfrm>
    </dsp:sp>
    <dsp:sp modelId="{EEB7ACFB-F667-4B95-AEFA-3D47C6D0A4FF}">
      <dsp:nvSpPr>
        <dsp:cNvPr id="0" name=""/>
        <dsp:cNvSpPr/>
      </dsp:nvSpPr>
      <dsp:spPr>
        <a:xfrm>
          <a:off x="648075" y="1368155"/>
          <a:ext cx="1777743" cy="18167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74646-A575-4E48-A8BE-CADCB8C73A34}">
      <dsp:nvSpPr>
        <dsp:cNvPr id="0" name=""/>
        <dsp:cNvSpPr/>
      </dsp:nvSpPr>
      <dsp:spPr>
        <a:xfrm>
          <a:off x="2595600" y="772865"/>
          <a:ext cx="1852264" cy="123206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2C5BE-3CB8-4F3A-A37E-F10005B25739}">
      <dsp:nvSpPr>
        <dsp:cNvPr id="0" name=""/>
        <dsp:cNvSpPr/>
      </dsp:nvSpPr>
      <dsp:spPr>
        <a:xfrm>
          <a:off x="2575133" y="618382"/>
          <a:ext cx="1895738" cy="8062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Официант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3 р.</a:t>
          </a:r>
          <a:endParaRPr lang="ru-RU" sz="1800" b="1" kern="1200" dirty="0"/>
        </a:p>
      </dsp:txBody>
      <dsp:txXfrm>
        <a:off x="2575133" y="618382"/>
        <a:ext cx="1335027" cy="806270"/>
      </dsp:txXfrm>
    </dsp:sp>
    <dsp:sp modelId="{8AFD1194-C4D4-4BB7-A331-17FF9928BF7F}">
      <dsp:nvSpPr>
        <dsp:cNvPr id="0" name=""/>
        <dsp:cNvSpPr/>
      </dsp:nvSpPr>
      <dsp:spPr>
        <a:xfrm>
          <a:off x="3312370" y="1368150"/>
          <a:ext cx="1841640" cy="18264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EA998-979B-41D0-A02F-4EC1E9AE78DB}">
      <dsp:nvSpPr>
        <dsp:cNvPr id="0" name=""/>
        <dsp:cNvSpPr/>
      </dsp:nvSpPr>
      <dsp:spPr>
        <a:xfrm>
          <a:off x="5258272" y="788080"/>
          <a:ext cx="1650506" cy="123206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549A9-FA67-4458-966E-877C1067463C}">
      <dsp:nvSpPr>
        <dsp:cNvPr id="0" name=""/>
        <dsp:cNvSpPr/>
      </dsp:nvSpPr>
      <dsp:spPr>
        <a:xfrm>
          <a:off x="5271822" y="660428"/>
          <a:ext cx="1650506" cy="7419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Визажист 4 </a:t>
          </a:r>
          <a:r>
            <a:rPr lang="ru-RU" sz="2000" b="1" kern="1200" dirty="0" err="1" smtClean="0"/>
            <a:t>р</a:t>
          </a:r>
          <a:endParaRPr lang="ru-RU" sz="2000" b="1" kern="1200" dirty="0"/>
        </a:p>
      </dsp:txBody>
      <dsp:txXfrm>
        <a:off x="5271822" y="660428"/>
        <a:ext cx="1162328" cy="741948"/>
      </dsp:txXfrm>
    </dsp:sp>
    <dsp:sp modelId="{BA670C5F-B166-4F4A-817F-85C5A8290006}">
      <dsp:nvSpPr>
        <dsp:cNvPr id="0" name=""/>
        <dsp:cNvSpPr/>
      </dsp:nvSpPr>
      <dsp:spPr>
        <a:xfrm>
          <a:off x="5884640" y="1368152"/>
          <a:ext cx="1748207" cy="176556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5C300F-F641-47AA-9981-8B9F6E2BAB73}">
      <dsp:nvSpPr>
        <dsp:cNvPr id="0" name=""/>
        <dsp:cNvSpPr/>
      </dsp:nvSpPr>
      <dsp:spPr>
        <a:xfrm>
          <a:off x="250369" y="764518"/>
          <a:ext cx="1612276" cy="12035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FB309-9FAB-4FB5-9C7D-C3F334FEF20A}">
      <dsp:nvSpPr>
        <dsp:cNvPr id="0" name=""/>
        <dsp:cNvSpPr/>
      </dsp:nvSpPr>
      <dsp:spPr>
        <a:xfrm>
          <a:off x="250369" y="678493"/>
          <a:ext cx="1612276" cy="6895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b="1" kern="1200" dirty="0" smtClean="0"/>
            <a:t>Мастер по маникюру  </a:t>
          </a:r>
          <a:r>
            <a:rPr lang="ru-RU" sz="1800" b="1" kern="1200" dirty="0" smtClean="0"/>
            <a:t>3 р.</a:t>
          </a:r>
          <a:endParaRPr lang="ru-RU" sz="1800" b="1" kern="1200" dirty="0"/>
        </a:p>
      </dsp:txBody>
      <dsp:txXfrm>
        <a:off x="250369" y="678493"/>
        <a:ext cx="1135406" cy="689556"/>
      </dsp:txXfrm>
    </dsp:sp>
    <dsp:sp modelId="{EEB7ACFB-F667-4B95-AEFA-3D47C6D0A4FF}">
      <dsp:nvSpPr>
        <dsp:cNvPr id="0" name=""/>
        <dsp:cNvSpPr/>
      </dsp:nvSpPr>
      <dsp:spPr>
        <a:xfrm>
          <a:off x="698875" y="1254657"/>
          <a:ext cx="1867190" cy="18849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74646-A575-4E48-A8BE-CADCB8C73A34}">
      <dsp:nvSpPr>
        <dsp:cNvPr id="0" name=""/>
        <dsp:cNvSpPr/>
      </dsp:nvSpPr>
      <dsp:spPr>
        <a:xfrm>
          <a:off x="2611230" y="785225"/>
          <a:ext cx="1628995" cy="12035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2C5BE-3CB8-4F3A-A37E-F10005B25739}">
      <dsp:nvSpPr>
        <dsp:cNvPr id="0" name=""/>
        <dsp:cNvSpPr/>
      </dsp:nvSpPr>
      <dsp:spPr>
        <a:xfrm>
          <a:off x="2511857" y="662961"/>
          <a:ext cx="1779792" cy="5175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Продавец 4 р.</a:t>
          </a:r>
          <a:endParaRPr lang="ru-RU" sz="1900" b="1" kern="1200" dirty="0"/>
        </a:p>
      </dsp:txBody>
      <dsp:txXfrm>
        <a:off x="2511857" y="662961"/>
        <a:ext cx="1253374" cy="517518"/>
      </dsp:txXfrm>
    </dsp:sp>
    <dsp:sp modelId="{8AFD1194-C4D4-4BB7-A331-17FF9928BF7F}">
      <dsp:nvSpPr>
        <dsp:cNvPr id="0" name=""/>
        <dsp:cNvSpPr/>
      </dsp:nvSpPr>
      <dsp:spPr>
        <a:xfrm>
          <a:off x="3133756" y="1179655"/>
          <a:ext cx="1883436" cy="189244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FEFAF-6247-45E1-9C1C-8D2445978D7B}">
      <dsp:nvSpPr>
        <dsp:cNvPr id="0" name=""/>
        <dsp:cNvSpPr/>
      </dsp:nvSpPr>
      <dsp:spPr>
        <a:xfrm>
          <a:off x="5117693" y="768661"/>
          <a:ext cx="1612276" cy="12035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485DA-445D-4EE9-82BF-A5C6C9B28727}">
      <dsp:nvSpPr>
        <dsp:cNvPr id="0" name=""/>
        <dsp:cNvSpPr/>
      </dsp:nvSpPr>
      <dsp:spPr>
        <a:xfrm>
          <a:off x="5114001" y="626956"/>
          <a:ext cx="1612276" cy="5175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Штукатур 3 р.</a:t>
          </a:r>
          <a:endParaRPr lang="ru-RU" sz="1800" b="1" kern="1200" dirty="0"/>
        </a:p>
      </dsp:txBody>
      <dsp:txXfrm>
        <a:off x="5114001" y="626956"/>
        <a:ext cx="1135406" cy="517518"/>
      </dsp:txXfrm>
    </dsp:sp>
    <dsp:sp modelId="{8DF0D4CA-CF92-40EE-BC69-54943FF56277}">
      <dsp:nvSpPr>
        <dsp:cNvPr id="0" name=""/>
        <dsp:cNvSpPr/>
      </dsp:nvSpPr>
      <dsp:spPr>
        <a:xfrm>
          <a:off x="5489819" y="1069044"/>
          <a:ext cx="2139655" cy="196857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40C583-DE91-49DC-AAD0-356710A3C74C}">
      <dsp:nvSpPr>
        <dsp:cNvPr id="0" name=""/>
        <dsp:cNvSpPr/>
      </dsp:nvSpPr>
      <dsp:spPr>
        <a:xfrm rot="5400000">
          <a:off x="-209794" y="212739"/>
          <a:ext cx="1398627" cy="979039"/>
        </a:xfrm>
        <a:prstGeom prst="chevron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1 этап </a:t>
          </a:r>
          <a:endParaRPr lang="ru-RU" sz="2700" kern="1200" dirty="0"/>
        </a:p>
      </dsp:txBody>
      <dsp:txXfrm rot="5400000">
        <a:off x="-209794" y="212739"/>
        <a:ext cx="1398627" cy="979039"/>
      </dsp:txXfrm>
    </dsp:sp>
    <dsp:sp modelId="{76DB9028-3B6B-455D-8991-33280C0BD035}">
      <dsp:nvSpPr>
        <dsp:cNvPr id="0" name=""/>
        <dsp:cNvSpPr/>
      </dsp:nvSpPr>
      <dsp:spPr>
        <a:xfrm rot="5400000">
          <a:off x="3815385" y="-2833400"/>
          <a:ext cx="909107" cy="65818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Обучение на базе лицея по руководством мастера </a:t>
          </a:r>
          <a:r>
            <a:rPr lang="ru-RU" sz="1900" b="1" kern="1200" dirty="0" err="1" smtClean="0"/>
            <a:t>п</a:t>
          </a:r>
          <a:r>
            <a:rPr lang="ru-RU" sz="1900" b="1" kern="1200" dirty="0" smtClean="0"/>
            <a:t>/о в учебно-производственных мастерских лицея </a:t>
          </a:r>
          <a:endParaRPr lang="ru-RU" sz="1900" b="1" kern="1200" dirty="0"/>
        </a:p>
      </dsp:txBody>
      <dsp:txXfrm rot="5400000">
        <a:off x="3815385" y="-2833400"/>
        <a:ext cx="909107" cy="6581800"/>
      </dsp:txXfrm>
    </dsp:sp>
    <dsp:sp modelId="{3538C205-614D-4CBC-BD27-ADD10ABA8937}">
      <dsp:nvSpPr>
        <dsp:cNvPr id="0" name=""/>
        <dsp:cNvSpPr/>
      </dsp:nvSpPr>
      <dsp:spPr>
        <a:xfrm rot="5400000">
          <a:off x="-209794" y="1776324"/>
          <a:ext cx="1398627" cy="979039"/>
        </a:xfrm>
        <a:prstGeom prst="chevron">
          <a:avLst/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 w="25400" cap="flat" cmpd="sng" algn="ctr">
          <a:solidFill>
            <a:schemeClr val="accent2">
              <a:shade val="50000"/>
              <a:hueOff val="-41484"/>
              <a:satOff val="-8409"/>
              <a:lumOff val="462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2 этап</a:t>
          </a:r>
          <a:endParaRPr lang="ru-RU" sz="2700" kern="1200" dirty="0"/>
        </a:p>
      </dsp:txBody>
      <dsp:txXfrm rot="5400000">
        <a:off x="-209794" y="1776324"/>
        <a:ext cx="1398627" cy="979039"/>
      </dsp:txXfrm>
    </dsp:sp>
    <dsp:sp modelId="{518FDFCD-6715-406A-84E6-6DC43D779D9E}">
      <dsp:nvSpPr>
        <dsp:cNvPr id="0" name=""/>
        <dsp:cNvSpPr/>
      </dsp:nvSpPr>
      <dsp:spPr>
        <a:xfrm rot="5400000">
          <a:off x="3398005" y="-1269815"/>
          <a:ext cx="1743868" cy="65818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-39850"/>
              <a:satOff val="-7276"/>
              <a:lumOff val="421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Производственная практика: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в организациях (ОДО «</a:t>
          </a:r>
          <a:r>
            <a:rPr lang="ru-RU" sz="1800" b="1" kern="1200" dirty="0" err="1" smtClean="0"/>
            <a:t>ВелесТекстиль</a:t>
          </a:r>
          <a:r>
            <a:rPr lang="ru-RU" sz="1800" b="1" kern="1200" dirty="0" smtClean="0"/>
            <a:t> групп, ОО «</a:t>
          </a:r>
          <a:r>
            <a:rPr lang="ru-RU" sz="1800" b="1" kern="1200" dirty="0" err="1" smtClean="0"/>
            <a:t>БелГазВодСтрой</a:t>
          </a:r>
          <a:r>
            <a:rPr lang="ru-RU" sz="1800" b="1" kern="1200" dirty="0" smtClean="0"/>
            <a:t>», парикмахерская «</a:t>
          </a:r>
          <a:r>
            <a:rPr lang="ru-RU" sz="1800" b="1" kern="1200" dirty="0" err="1" smtClean="0"/>
            <a:t>ЛеонаСтриж</a:t>
          </a:r>
          <a:r>
            <a:rPr lang="ru-RU" sz="1800" b="1" kern="1200" dirty="0" smtClean="0"/>
            <a:t>»);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в учебно-производственных мастерских лицея;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На базе учреждений общего среднего образования по профессиям «Швея», «Штукатур»</a:t>
          </a:r>
          <a:endParaRPr lang="ru-RU" sz="1800" b="1" kern="1200" dirty="0"/>
        </a:p>
      </dsp:txBody>
      <dsp:txXfrm rot="5400000">
        <a:off x="3398005" y="-1269815"/>
        <a:ext cx="1743868" cy="65818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451206-96C7-49B0-8B6F-E3B751349E25}">
      <dsp:nvSpPr>
        <dsp:cNvPr id="0" name=""/>
        <dsp:cNvSpPr/>
      </dsp:nvSpPr>
      <dsp:spPr>
        <a:xfrm>
          <a:off x="2903934" y="1690177"/>
          <a:ext cx="1584721" cy="754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954"/>
              </a:lnTo>
              <a:lnTo>
                <a:pt x="1584721" y="513954"/>
              </a:lnTo>
              <a:lnTo>
                <a:pt x="1584721" y="754183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82363-1166-456C-86AE-DCEEA119F042}">
      <dsp:nvSpPr>
        <dsp:cNvPr id="0" name=""/>
        <dsp:cNvSpPr/>
      </dsp:nvSpPr>
      <dsp:spPr>
        <a:xfrm>
          <a:off x="1319212" y="1690177"/>
          <a:ext cx="1584721" cy="754183"/>
        </a:xfrm>
        <a:custGeom>
          <a:avLst/>
          <a:gdLst/>
          <a:ahLst/>
          <a:cxnLst/>
          <a:rect l="0" t="0" r="0" b="0"/>
          <a:pathLst>
            <a:path>
              <a:moveTo>
                <a:pt x="1584721" y="0"/>
              </a:moveTo>
              <a:lnTo>
                <a:pt x="1584721" y="513954"/>
              </a:lnTo>
              <a:lnTo>
                <a:pt x="0" y="513954"/>
              </a:lnTo>
              <a:lnTo>
                <a:pt x="0" y="754183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DA66F-B4DD-45FC-8481-86C2A01BC0F8}">
      <dsp:nvSpPr>
        <dsp:cNvPr id="0" name=""/>
        <dsp:cNvSpPr/>
      </dsp:nvSpPr>
      <dsp:spPr>
        <a:xfrm>
          <a:off x="2359" y="43507"/>
          <a:ext cx="5803150" cy="1646670"/>
        </a:xfrm>
        <a:prstGeom prst="roundRect">
          <a:avLst>
            <a:gd name="adj" fmla="val 10000"/>
          </a:avLst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100A7-485F-4282-88C5-EC65FA4B1F38}">
      <dsp:nvSpPr>
        <dsp:cNvPr id="0" name=""/>
        <dsp:cNvSpPr/>
      </dsp:nvSpPr>
      <dsp:spPr>
        <a:xfrm>
          <a:off x="290490" y="317232"/>
          <a:ext cx="5803150" cy="16466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Алгоритм действий УОСО И УСО при организации профессиональной подготовки учащихся 10 классов</a:t>
          </a:r>
          <a:endParaRPr lang="ru-RU" sz="2500" b="1" kern="1200" dirty="0"/>
        </a:p>
      </dsp:txBody>
      <dsp:txXfrm>
        <a:off x="290490" y="317232"/>
        <a:ext cx="5803150" cy="1646670"/>
      </dsp:txXfrm>
    </dsp:sp>
    <dsp:sp modelId="{CC148E5C-4655-40BD-9614-2834D68B16BA}">
      <dsp:nvSpPr>
        <dsp:cNvPr id="0" name=""/>
        <dsp:cNvSpPr/>
      </dsp:nvSpPr>
      <dsp:spPr>
        <a:xfrm>
          <a:off x="22621" y="2444361"/>
          <a:ext cx="2593181" cy="1646670"/>
        </a:xfrm>
        <a:prstGeom prst="roundRect">
          <a:avLst>
            <a:gd name="adj" fmla="val 10000"/>
          </a:avLst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34757-68DE-4F29-9606-BF3F3A839E11}">
      <dsp:nvSpPr>
        <dsp:cNvPr id="0" name=""/>
        <dsp:cNvSpPr/>
      </dsp:nvSpPr>
      <dsp:spPr>
        <a:xfrm>
          <a:off x="310753" y="2718086"/>
          <a:ext cx="2593181" cy="16466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Заключение договора о профессиональной подготовке рабочего (служащего) на платной основе с учреждением ПТО или ССО</a:t>
          </a:r>
          <a:endParaRPr lang="ru-RU" sz="1800" kern="1200" dirty="0"/>
        </a:p>
      </dsp:txBody>
      <dsp:txXfrm>
        <a:off x="310753" y="2718086"/>
        <a:ext cx="2593181" cy="1646670"/>
      </dsp:txXfrm>
    </dsp:sp>
    <dsp:sp modelId="{91CA6756-ED29-4D4F-894C-77F85BB5809A}">
      <dsp:nvSpPr>
        <dsp:cNvPr id="0" name=""/>
        <dsp:cNvSpPr/>
      </dsp:nvSpPr>
      <dsp:spPr>
        <a:xfrm>
          <a:off x="3192065" y="2444361"/>
          <a:ext cx="2593181" cy="1646670"/>
        </a:xfrm>
        <a:prstGeom prst="roundRect">
          <a:avLst>
            <a:gd name="adj" fmla="val 10000"/>
          </a:avLst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F694A-05CF-48D0-B5C3-BBE54D0A980B}">
      <dsp:nvSpPr>
        <dsp:cNvPr id="0" name=""/>
        <dsp:cNvSpPr/>
      </dsp:nvSpPr>
      <dsp:spPr>
        <a:xfrm>
          <a:off x="3480196" y="2718086"/>
          <a:ext cx="2593181" cy="16466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Организация профессиональной подготовки рабочих (служащих) самостоятельно на базе УОСО и УСО</a:t>
          </a:r>
          <a:endParaRPr lang="ru-RU" sz="2000" kern="1200" dirty="0"/>
        </a:p>
      </dsp:txBody>
      <dsp:txXfrm>
        <a:off x="3480196" y="2718086"/>
        <a:ext cx="2593181" cy="164667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1A1B23-998B-4B58-8749-3C7E0F460052}">
      <dsp:nvSpPr>
        <dsp:cNvPr id="0" name=""/>
        <dsp:cNvSpPr/>
      </dsp:nvSpPr>
      <dsp:spPr>
        <a:xfrm>
          <a:off x="567062" y="0"/>
          <a:ext cx="6426714" cy="433625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892BB-655D-4902-88AB-F42EA956DED6}">
      <dsp:nvSpPr>
        <dsp:cNvPr id="0" name=""/>
        <dsp:cNvSpPr/>
      </dsp:nvSpPr>
      <dsp:spPr>
        <a:xfrm>
          <a:off x="92" y="1300876"/>
          <a:ext cx="3688124" cy="1734502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Разработка учебных планов профессиональной подготовки (на основе типовых)</a:t>
          </a:r>
          <a:endParaRPr lang="ru-RU" sz="2200" b="1" kern="1200" dirty="0"/>
        </a:p>
      </dsp:txBody>
      <dsp:txXfrm>
        <a:off x="92" y="1300876"/>
        <a:ext cx="3688124" cy="1734502"/>
      </dsp:txXfrm>
    </dsp:sp>
    <dsp:sp modelId="{493A050A-7EA1-4242-B1FE-E52EB3DC9CC5}">
      <dsp:nvSpPr>
        <dsp:cNvPr id="0" name=""/>
        <dsp:cNvSpPr/>
      </dsp:nvSpPr>
      <dsp:spPr>
        <a:xfrm>
          <a:off x="3872623" y="1300876"/>
          <a:ext cx="3688124" cy="1734502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Разработка учебных программ по учебным дисциплинам </a:t>
          </a:r>
          <a:endParaRPr lang="ru-RU" sz="2200" b="1" kern="1200" dirty="0"/>
        </a:p>
      </dsp:txBody>
      <dsp:txXfrm>
        <a:off x="3872623" y="1300876"/>
        <a:ext cx="3688124" cy="1734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ipo.unibel.by/index.php?id=168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22322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Особенности организации образовательного процесса при изучении учебного предмета «Трудовое обучение» в  10 классе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7016824" cy="141771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b="1" i="1" u="sng" dirty="0" err="1" smtClean="0">
                <a:solidFill>
                  <a:schemeClr val="bg1">
                    <a:lumMod val="50000"/>
                  </a:schemeClr>
                </a:solidFill>
              </a:rPr>
              <a:t>Опфер</a:t>
            </a:r>
            <a:r>
              <a:rPr lang="ru-RU" b="1" i="1" u="sng" dirty="0" smtClean="0">
                <a:solidFill>
                  <a:schemeClr val="bg1">
                    <a:lumMod val="50000"/>
                  </a:schemeClr>
                </a:solidFill>
              </a:rPr>
              <a:t> Мария Андреевна</a:t>
            </a: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endParaRPr lang="ru-RU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зав.отделением  </a:t>
            </a: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УО «Могилевский </a:t>
            </a:r>
          </a:p>
          <a:p>
            <a:pPr algn="r"/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государственный профессиональный </a:t>
            </a:r>
          </a:p>
          <a:p>
            <a:pPr algn="r"/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лицей № 1»</a:t>
            </a:r>
            <a:endParaRPr lang="ru-RU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Диаграмма 6"/>
          <p:cNvGraphicFramePr/>
          <p:nvPr/>
        </p:nvGraphicFramePr>
        <p:xfrm>
          <a:off x="827584" y="1340768"/>
          <a:ext cx="7416823" cy="4445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7704856" cy="7200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000" b="1" u="sng" dirty="0" smtClean="0">
                <a:solidFill>
                  <a:schemeClr val="accent2">
                    <a:lumMod val="50000"/>
                  </a:schemeClr>
                </a:solidFill>
              </a:rPr>
              <a:t>Квалификационный экзамен</a:t>
            </a:r>
            <a:endParaRPr lang="ru-RU" sz="30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buFontTx/>
              <a:buChar char="-"/>
            </a:pP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</a:rPr>
              <a:t>период определяется учреждением образования (не позднее, чем за 2 недели до начала выпускных экзаменов по учебным предметам в учреждениях общего среднего образования);</a:t>
            </a:r>
          </a:p>
          <a:p>
            <a:pPr algn="just">
              <a:buFontTx/>
              <a:buChar char="-"/>
            </a:pPr>
            <a:endParaRPr lang="ru-RU" sz="25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FontTx/>
              <a:buChar char="-"/>
            </a:pPr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</a:rPr>
              <a:t> председателями квалификационных комиссий назначаются представители предприятий и организаций (по профессиям)</a:t>
            </a:r>
            <a:endParaRPr lang="ru-RU" sz="25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268760"/>
            <a:ext cx="7704856" cy="7200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</a:rPr>
              <a:t>Динамика количества выпускников отделения, сдавших квалификационный экзамен и получивших разряд</a:t>
            </a:r>
            <a:r>
              <a:rPr lang="en-US" sz="2300" b="1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</a:rPr>
              <a:t>чел.)</a:t>
            </a:r>
            <a:endParaRPr lang="ru-RU" sz="23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5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755576" y="1988840"/>
          <a:ext cx="763284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" name="Рисунок 12" descr="D:\Рабочие документы\Фото профессии\135___01\IMG_1660 -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Рабочие документы\Фото профессии\135___01\IMG_16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340768"/>
            <a:ext cx="282582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Рабочие документы\Фото профессии\135___01\IMG_16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573016"/>
            <a:ext cx="2934038" cy="23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Рабочие документы\Фото профессии\135___01\IMG_1657 - копия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645024"/>
            <a:ext cx="2664296" cy="234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Ромб 11"/>
          <p:cNvSpPr/>
          <p:nvPr/>
        </p:nvSpPr>
        <p:spPr>
          <a:xfrm>
            <a:off x="2123728" y="1916832"/>
            <a:ext cx="4392488" cy="2736304"/>
          </a:xfrm>
          <a:prstGeom prst="diamo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1900" b="1" i="1" dirty="0" smtClean="0">
                <a:solidFill>
                  <a:schemeClr val="accent2">
                    <a:lumMod val="50000"/>
                  </a:schemeClr>
                </a:solidFill>
              </a:rPr>
              <a:t>Материально-техническая база для обеспечения          учебно- воспитательного процесса</a:t>
            </a:r>
            <a:endParaRPr lang="ru-RU" sz="19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7704856" cy="7200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С 2015 года реализация </a:t>
            </a:r>
            <a:r>
              <a:rPr lang="ru-RU" sz="2500" b="1" u="sng" dirty="0" smtClean="0">
                <a:solidFill>
                  <a:schemeClr val="accent2">
                    <a:lumMod val="50000"/>
                  </a:schemeClr>
                </a:solidFill>
              </a:rPr>
              <a:t>инновационного проекта </a:t>
            </a:r>
          </a:p>
          <a:p>
            <a:pPr>
              <a:spcBef>
                <a:spcPts val="0"/>
              </a:spcBef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на базе отделения</a:t>
            </a:r>
            <a:endParaRPr lang="ru-RU" sz="2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«Внедрение моделей профессионально-технического образования (применительно к производственному обучению и специальной технологии), дополнительного образования взрослых, профессиональной подготовки учащихся учреждений общего среднего образования на модульной основе в учреждениях профессионально-технического образования»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7704856" cy="7200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С 2016 года реализация </a:t>
            </a:r>
            <a:r>
              <a:rPr lang="ru-RU" sz="2500" b="1" u="sng" dirty="0" smtClean="0">
                <a:solidFill>
                  <a:schemeClr val="accent2">
                    <a:lumMod val="50000"/>
                  </a:schemeClr>
                </a:solidFill>
              </a:rPr>
              <a:t>экспериментального проекта </a:t>
            </a:r>
          </a:p>
          <a:p>
            <a:pPr>
              <a:spcBef>
                <a:spcPts val="0"/>
              </a:spcBef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на базе отделения</a:t>
            </a:r>
            <a:endParaRPr lang="ru-RU" sz="2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«Апробация модели сетевого профессионального обучения учащихся учреждений общего среднего образования на базе учреждений общего среднего, профессионально-технического и среднего специального образования» </a:t>
            </a:r>
            <a:endParaRPr lang="ru-RU" sz="2800" b="1" i="1" dirty="0" smtClean="0">
              <a:solidFill>
                <a:srgbClr val="C00000"/>
              </a:solidFill>
            </a:endParaRPr>
          </a:p>
          <a:p>
            <a:pPr algn="just"/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С 2018 г. данный проект переведен в инновационный</a:t>
            </a:r>
            <a:endParaRPr lang="ru-RU" sz="25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844824"/>
            <a:ext cx="7704856" cy="367240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Tx/>
              <a:buChar char="-"/>
            </a:pPr>
            <a:r>
              <a:rPr lang="ru-RU" sz="2250" b="1" dirty="0" smtClean="0">
                <a:solidFill>
                  <a:schemeClr val="accent2">
                    <a:lumMod val="50000"/>
                  </a:schemeClr>
                </a:solidFill>
              </a:rPr>
              <a:t>для учащихся 10-х классов (базового уровня) в УОСО введен учебный предмет «Трудовое обучения – 6 часов в неделю </a:t>
            </a:r>
            <a:r>
              <a:rPr lang="ru-RU" sz="2250" b="1" i="1" dirty="0" smtClean="0">
                <a:solidFill>
                  <a:schemeClr val="accent2">
                    <a:lumMod val="50000"/>
                  </a:schemeClr>
                </a:solidFill>
              </a:rPr>
              <a:t>(инструктивно-методическое письмо МО РБ «Особенности организации образовательного процесса  при изучении учебного предмета «Трудовое обучение»);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250" b="1" i="1" dirty="0" smtClean="0">
                <a:solidFill>
                  <a:schemeClr val="accent2">
                    <a:lumMod val="50000"/>
                  </a:schemeClr>
                </a:solidFill>
              </a:rPr>
              <a:t>профессиональная подготовка учащихся 10-11 </a:t>
            </a:r>
            <a:r>
              <a:rPr lang="ru-RU" sz="2250" b="1" i="1" dirty="0" err="1" smtClean="0">
                <a:solidFill>
                  <a:schemeClr val="accent2">
                    <a:lumMod val="50000"/>
                  </a:schemeClr>
                </a:solidFill>
              </a:rPr>
              <a:t>кл</a:t>
            </a:r>
            <a:r>
              <a:rPr lang="ru-RU" sz="2250" b="1" i="1" dirty="0" smtClean="0">
                <a:solidFill>
                  <a:schemeClr val="accent2">
                    <a:lumMod val="50000"/>
                  </a:schemeClr>
                </a:solidFill>
              </a:rPr>
              <a:t>. на базе УПТО и ССО на основе договоров о профессиональной подготовке рабочего (служащего) на платной основе;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250" b="1" i="1" dirty="0" smtClean="0">
                <a:solidFill>
                  <a:schemeClr val="accent2">
                    <a:lumMod val="50000"/>
                  </a:schemeClr>
                </a:solidFill>
              </a:rPr>
              <a:t>оплата расходов по договорам за счет средств, предусмотренных в бюджетных сметах УОСО и СО, и иных источников, не запрещенных законодательством. </a:t>
            </a:r>
            <a:endParaRPr lang="ru-RU" sz="225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endParaRPr lang="ru-RU" sz="23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340768"/>
            <a:ext cx="7137176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2018/19 учебного</a:t>
            </a:r>
            <a:r>
              <a:rPr kumimoji="0" lang="ru-RU" sz="3000" b="1" i="1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года</a:t>
            </a:r>
            <a:endParaRPr kumimoji="0" lang="ru-RU" sz="3000" b="1" i="1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340768"/>
            <a:ext cx="7137176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1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524000" y="1397000"/>
          <a:ext cx="609600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340768"/>
            <a:ext cx="7137176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Типовой договор на о профессиональной подготовке рабочих (служащих) на платной основе</a:t>
            </a:r>
            <a:endParaRPr kumimoji="0" lang="ru-RU" b="1" i="1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 descr="C:\Users\User\AppData\Local\Microsoft\Windows\Temporary Internet Files\Content.Word\Безымянный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16832"/>
            <a:ext cx="6696744" cy="408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340768"/>
            <a:ext cx="7137176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1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C:\Users\User\AppData\Local\Microsoft\Windows\Temporary Internet Files\Content.Word\Безымянный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71240"/>
            <a:ext cx="7344815" cy="465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7984" y="2204864"/>
            <a:ext cx="3811960" cy="144016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en-US" b="1" i="1" dirty="0" smtClean="0">
                <a:solidFill>
                  <a:schemeClr val="accent2">
                    <a:lumMod val="50000"/>
                  </a:schemeClr>
                </a:solidFill>
              </a:rPr>
              <a:t>1996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году</a:t>
            </a:r>
            <a:r>
              <a:rPr lang="en-US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в УО МГПЛ № 1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573016"/>
            <a:ext cx="3672408" cy="163373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начата профессиональная подготовка школьников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D:\Рабочие документы\к профориентации\буклет 2017\Фото лицей разные\IMG_03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573016"/>
            <a:ext cx="38884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абочие документы\к профориентации\буклет 2017\Фото лицей разные\IMG_08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340768"/>
            <a:ext cx="35283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340768"/>
            <a:ext cx="7137176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5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Организация образовательного процесса будет</a:t>
            </a:r>
            <a:r>
              <a:rPr kumimoji="0" lang="ru-RU" sz="3500" b="1" i="1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осуществляться на протяжении 6-дневной рабочей недели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500" b="1" i="1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(2 часа теоретического обучения + 4 часа производственного обучения)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500" b="1" i="1" u="sng" strike="noStrike" kern="1200" cap="none" spc="0" normalizeH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500" b="1" i="1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636912"/>
            <a:ext cx="7704856" cy="288032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buFontTx/>
              <a:buChar char="-"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Швея;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Продавец;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Маляр;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Секретарь;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Штукатур (2 учебные группы);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Оператор ЭВМ (2 учебные группы)</a:t>
            </a:r>
            <a:endParaRPr lang="ru-RU" sz="25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(Предварительно: 8 учебных групп по 20 человек)</a:t>
            </a:r>
            <a:endParaRPr lang="ru-RU" sz="2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340768"/>
            <a:ext cx="7137176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2018/19 учебном году УОСО</a:t>
            </a:r>
            <a:r>
              <a:rPr kumimoji="0" lang="ru-RU" sz="2500" b="1" i="1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подали заявки на осуществление профессиональной подготовки а базе УО МГПЛ № 1 по профессиям: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500" b="1" i="1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564904"/>
            <a:ext cx="7704856" cy="295232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изучить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Положение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 непрерывном профессиональном обучении  по  профессиям рабочих (постановление Совета Министров РБ от 15.07.2011 №954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);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определить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профессии, по которым планируется реализация образовательной программы профессиональной подготовки рабочих (примерный перечень профессий для профессиональной подготовки школьников утвержден постановлением МО РБ и Министерством труда и социальной защиты РБ 30 января 2018г. №7/14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340768"/>
            <a:ext cx="7137176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организации образовательного процесса</a:t>
            </a:r>
            <a:r>
              <a:rPr kumimoji="0" lang="ru-RU" sz="2500" b="1" i="1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профессиональной подготовке рабочих на базе УОСО и УСО необходимо:</a:t>
            </a:r>
            <a:endParaRPr kumimoji="0" lang="ru-RU" sz="2500" b="1" i="1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7704856" cy="4248472"/>
          </a:xfrm>
        </p:spPr>
        <p:txBody>
          <a:bodyPr>
            <a:noAutofit/>
          </a:bodyPr>
          <a:lstStyle/>
          <a:p>
            <a:endParaRPr lang="ru-RU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C:\Users\User\AppData\Local\Microsoft\Windows\Temporary Internet Files\Content.Word\Безымянный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874447" cy="637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7704856" cy="4248472"/>
          </a:xfrm>
        </p:spPr>
        <p:txBody>
          <a:bodyPr>
            <a:noAutofit/>
          </a:bodyPr>
          <a:lstStyle/>
          <a:p>
            <a:endParaRPr lang="ru-RU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C:\Users\User\AppData\Local\Microsoft\Windows\Temporary Internet Files\Content.Word\Безымянный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37" y="332656"/>
            <a:ext cx="8910959" cy="640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7704856" cy="4248472"/>
          </a:xfrm>
        </p:spPr>
        <p:txBody>
          <a:bodyPr>
            <a:noAutofit/>
          </a:bodyPr>
          <a:lstStyle/>
          <a:p>
            <a:endParaRPr lang="ru-RU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C:\Users\User\AppData\Local\Microsoft\Windows\Temporary Internet Files\Content.Word\Безымянный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412776"/>
            <a:ext cx="464964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7704856" cy="42484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на основании рекомендаций: </a:t>
            </a:r>
          </a:p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- МО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РБ от 15 мая 2012г. «Об общих требованиях к разработке и утверждению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учебно-программой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документации образовательных программ профессиональной подготовки рабочих (служащих)»,</a:t>
            </a:r>
          </a:p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- «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 планировании и учете учебной работы при реализации программ профессиональной подготовки рабочих (служащих)», утвержденных первым заместителем Министра образования РБ 04.09.2015г., </a:t>
            </a:r>
          </a:p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- «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Проектирование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учебно-программой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документации непрерывного профессионального обучения рабочих (служащих)», УО РИПО,2015г. (заказ наложенным платежом РИПО)  -   </a:t>
            </a:r>
          </a:p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Разработать УПД</a:t>
            </a:r>
            <a:endParaRPr lang="ru-RU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340768"/>
            <a:ext cx="7137176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1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827584" y="1412776"/>
          <a:ext cx="7560840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sz="2700" b="1" smtClean="0"/>
              <a:t/>
            </a:r>
            <a:br>
              <a:rPr lang="ru-RU" sz="2700" b="1" smtClean="0"/>
            </a:br>
            <a:r>
              <a:rPr lang="ru-RU" sz="2700" b="1" smtClean="0"/>
              <a:t>Нормативные </a:t>
            </a:r>
            <a:r>
              <a:rPr lang="ru-RU" sz="2700" b="1" dirty="0" smtClean="0"/>
              <a:t>документы, регламентирующие профессиональную подготовку учащихся учреждений общего среднего образования (полный перечень)</a:t>
            </a:r>
            <a:endParaRPr lang="ru-RU" sz="27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76872"/>
            <a:ext cx="7632848" cy="33619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000" u="sng" dirty="0" smtClean="0">
              <a:hlinkClick r:id="rId3"/>
            </a:endParaRPr>
          </a:p>
          <a:p>
            <a:pPr>
              <a:spcBef>
                <a:spcPts val="0"/>
              </a:spcBef>
            </a:pPr>
            <a:endParaRPr lang="ru-RU" sz="2000" u="sng" dirty="0" smtClean="0">
              <a:hlinkClick r:id="rId3"/>
            </a:endParaRPr>
          </a:p>
          <a:p>
            <a:pPr>
              <a:spcBef>
                <a:spcPts val="0"/>
              </a:spcBef>
            </a:pPr>
            <a:endParaRPr lang="ru-RU" sz="2000" u="sng" dirty="0" smtClean="0">
              <a:hlinkClick r:id="rId3"/>
            </a:endParaRPr>
          </a:p>
          <a:p>
            <a:pPr>
              <a:spcBef>
                <a:spcPts val="0"/>
              </a:spcBef>
            </a:pPr>
            <a:r>
              <a:rPr lang="ru-RU" sz="2900" u="sng" dirty="0" smtClean="0">
                <a:hlinkClick r:id="rId3"/>
              </a:rPr>
              <a:t>http://ripo.unibel.by/index.php?id=1684</a:t>
            </a:r>
            <a:endParaRPr lang="ru-RU" sz="2900" dirty="0" smtClean="0"/>
          </a:p>
          <a:p>
            <a:pPr>
              <a:spcBef>
                <a:spcPts val="0"/>
              </a:spcBef>
            </a:pP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7704856" cy="7200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800" b="1" i="1" spc="100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Спасибо за внимание!</a:t>
            </a:r>
            <a:endParaRPr lang="ru-RU" sz="3800" b="1" i="1" spc="100" dirty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5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7704856" cy="432048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ru-RU" sz="25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>Для УОСО, подавших заявку на профессиональную подготовку учащихся 10-классов на базе УО МГПЛ № 1, для представления списков слушателей, согласования расписания организации образовательного процесса и заключения договоров на подготовку рабочих просьба, 27-28 августа ответственным лицам по данному направлению деятельности от УОСО и УСО связаться с зав.отделением </a:t>
            </a:r>
          </a:p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+375 296 20 28 63 (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</a:rPr>
              <a:t>Опфер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 Мария Андреевна)</a:t>
            </a:r>
            <a:endParaRPr lang="ru-RU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348880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827584" y="3284984"/>
            <a:ext cx="770485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500" b="1" i="1" dirty="0" smtClean="0">
                <a:solidFill>
                  <a:srgbClr val="C00000"/>
                </a:solidFill>
              </a:rPr>
              <a:t> </a:t>
            </a:r>
            <a:endParaRPr lang="ru-RU" sz="25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Нормативные документы, регламентирующие профессиональную подготовку учащихся учреждений общего среднего образования</a:t>
            </a:r>
            <a:endParaRPr lang="ru-RU" sz="27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76872"/>
            <a:ext cx="7632848" cy="3361928"/>
          </a:xfrm>
        </p:spPr>
        <p:txBody>
          <a:bodyPr>
            <a:normAutofit fontScale="77500" lnSpcReduction="20000"/>
          </a:bodyPr>
          <a:lstStyle/>
          <a:p>
            <a:pPr fontAlgn="t"/>
            <a:r>
              <a:rPr lang="ru-RU" sz="3000" b="1" i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ЗАКОНОДАТЕЛЬНЫЕ АКТЫ РЕСПУБЛИКИ БЕЛАРУСЬ</a:t>
            </a:r>
          </a:p>
          <a:p>
            <a:pPr lvl="0" fontAlgn="t"/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Кодекс Республики Беларусь от 13 января 2011 г. № 243-З "Кодекс Республики Беларусь об образовании".</a:t>
            </a:r>
          </a:p>
          <a:p>
            <a:pPr fontAlgn="t"/>
            <a:r>
              <a:rPr lang="ru-RU" sz="3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000" b="1" i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ПОСТАНОВЛЕНИЯ СОВЕТА МИНИСТРОВ РЕСПУБЛИКИ БЕЛАРУСЬ</a:t>
            </a:r>
          </a:p>
          <a:p>
            <a:pPr lvl="0" fontAlgn="t"/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15 июля 2011 N 954 "Об отдельных вопросах дополнительного образования взрослых".</a:t>
            </a:r>
          </a:p>
          <a:p>
            <a:pPr lvl="1" fontAlgn="t"/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"Положение о непрерывном профессиональном обучении по профессиям рабочих".</a:t>
            </a:r>
          </a:p>
          <a:p>
            <a:endParaRPr lang="ru-RU" sz="25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Нормативные документы, регламентирующие профессиональную подготовку учащихся учреждений общего среднего образования (продолжение)</a:t>
            </a:r>
            <a:endParaRPr lang="ru-RU" sz="27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76872"/>
            <a:ext cx="7632848" cy="3361928"/>
          </a:xfrm>
        </p:spPr>
        <p:txBody>
          <a:bodyPr>
            <a:normAutofit/>
          </a:bodyPr>
          <a:lstStyle/>
          <a:p>
            <a:pPr fontAlgn="t">
              <a:spcBef>
                <a:spcPts val="0"/>
              </a:spcBef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ПОСТАНОВЛЕНИЯ МИНИСТЕРСТВА ОБРАЗОВАНИЯ РЕСПУБЛИКИ БЕЛАРУСЬ</a:t>
            </a:r>
          </a:p>
          <a:p>
            <a:pPr lvl="0" algn="just" fontAlgn="t">
              <a:spcBef>
                <a:spcPts val="0"/>
              </a:spcBef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- от 05 августа 2011 N 216 "О некоторых вопросах профессионально-технического образования".</a:t>
            </a:r>
          </a:p>
          <a:p>
            <a:pPr lvl="1" algn="just" fontAlgn="t">
              <a:spcBef>
                <a:spcPts val="0"/>
              </a:spcBef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 об учреждении профессионально-технического образования;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24 декабря 2013 №135 «Об утверждении Правил проведения аттестации слушателей, стажеров при освоении содержания образовательных программ дополнительного образования взрослых</a:t>
            </a:r>
          </a:p>
          <a:p>
            <a:pPr algn="just">
              <a:spcBef>
                <a:spcPts val="0"/>
              </a:spcBef>
              <a:buFontTx/>
              <a:buChar char="-"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340768"/>
            <a:ext cx="6696744" cy="64807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Наши профессии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827584" y="1484784"/>
          <a:ext cx="76328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340768"/>
            <a:ext cx="6696744" cy="64807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Наши профессии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755576" y="1556792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7704856" cy="720080"/>
          </a:xfrm>
        </p:spPr>
        <p:txBody>
          <a:bodyPr>
            <a:noAutofit/>
          </a:bodyPr>
          <a:lstStyle/>
          <a:p>
            <a:r>
              <a:rPr lang="ru-RU" sz="3500" b="1" i="1" spc="100" dirty="0" smtClean="0">
                <a:solidFill>
                  <a:schemeClr val="accent2">
                    <a:lumMod val="50000"/>
                  </a:schemeClr>
                </a:solidFill>
              </a:rPr>
              <a:t>График учебного </a:t>
            </a:r>
            <a:r>
              <a:rPr lang="ru-RU" sz="3500" b="1" i="1" spc="100" dirty="0" smtClean="0">
                <a:solidFill>
                  <a:schemeClr val="accent2">
                    <a:lumMod val="50000"/>
                  </a:schemeClr>
                </a:solidFill>
              </a:rPr>
              <a:t>процесса (ранее)</a:t>
            </a:r>
            <a:endParaRPr lang="ru-RU" sz="3500" b="1" i="1" spc="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971600" y="2204864"/>
            <a:ext cx="727280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Занятия по субботам по </a:t>
            </a:r>
            <a:r>
              <a:rPr kumimoji="0" lang="ru-RU" sz="2800" b="1" i="1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 </a:t>
            </a:r>
            <a:r>
              <a:rPr kumimoji="0" lang="ru-RU" sz="2800" b="1" i="1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часов (за счет часов на факультативные занятия) </a:t>
            </a:r>
            <a:endParaRPr kumimoji="0" lang="ru-RU" sz="2800" b="1" i="1" u="sng" strike="noStrike" kern="1200" cap="none" spc="0" normalizeH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(2 часа – теоретическое, 4 часа – производственное обучение)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10 класс – 35 учебных недель;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 класс – 33 учебные недели</a:t>
            </a:r>
            <a:r>
              <a:rPr kumimoji="0" lang="ru-RU" sz="2800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i="1" u="sng" dirty="0" smtClean="0">
                <a:solidFill>
                  <a:schemeClr val="accent2">
                    <a:lumMod val="50000"/>
                  </a:schemeClr>
                </a:solidFill>
              </a:rPr>
              <a:t>Производственная практика: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класс – 20 дней по 6 часов (120 часов) 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е документы\фоны\15.1.18\flipchart-440626_960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7704856" cy="720080"/>
          </a:xfrm>
        </p:spPr>
        <p:txBody>
          <a:bodyPr>
            <a:noAutofit/>
          </a:bodyPr>
          <a:lstStyle/>
          <a:p>
            <a:r>
              <a:rPr lang="ru-RU" sz="3500" b="1" i="1" dirty="0" smtClean="0">
                <a:solidFill>
                  <a:schemeClr val="accent2">
                    <a:lumMod val="50000"/>
                  </a:schemeClr>
                </a:solidFill>
              </a:rPr>
              <a:t>Этапы производственного обучения</a:t>
            </a:r>
            <a:endParaRPr lang="ru-RU" sz="35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827584" y="2492896"/>
          <a:ext cx="7560840" cy="296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923</Words>
  <Application>Microsoft Office PowerPoint</Application>
  <PresentationFormat>Экран (4:3)</PresentationFormat>
  <Paragraphs>151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Особенности организации образовательного процесса при изучении учебного предмета «Трудовое обучение» в  10 классе</vt:lpstr>
      <vt:lpstr>В 1996 году в УО МГПЛ № 1</vt:lpstr>
      <vt:lpstr>Слайд 3</vt:lpstr>
      <vt:lpstr>Нормативные документы, регламентирующие профессиональную подготовку учащихся учреждений общего среднего образования</vt:lpstr>
      <vt:lpstr>Нормативные документы, регламентирующие профессиональную подготовку учащихся учреждений общего среднего образования (продолжение)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Нормативные документы, регламентирующие профессиональную подготовку учащихся учреждений общего среднего образования (полный перечень)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организации профессиональной подготовки учащихся учреждений общего среднего образования</dc:title>
  <dc:creator>User</dc:creator>
  <cp:lastModifiedBy>User</cp:lastModifiedBy>
  <cp:revision>61</cp:revision>
  <dcterms:created xsi:type="dcterms:W3CDTF">2018-01-16T06:13:03Z</dcterms:created>
  <dcterms:modified xsi:type="dcterms:W3CDTF">2011-11-14T00:00:39Z</dcterms:modified>
</cp:coreProperties>
</file>